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ink/ink1.xml" ContentType="application/inkml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56" r:id="rId5"/>
    <p:sldId id="287" r:id="rId6"/>
    <p:sldId id="290" r:id="rId7"/>
    <p:sldId id="309" r:id="rId8"/>
    <p:sldId id="303" r:id="rId9"/>
    <p:sldId id="310" r:id="rId10"/>
    <p:sldId id="284" r:id="rId11"/>
    <p:sldId id="311" r:id="rId12"/>
    <p:sldId id="312" r:id="rId13"/>
    <p:sldId id="313" r:id="rId14"/>
    <p:sldId id="314" r:id="rId15"/>
    <p:sldId id="304" r:id="rId16"/>
    <p:sldId id="315" r:id="rId17"/>
  </p:sldIdLst>
  <p:sldSz cx="12192000" cy="6858000"/>
  <p:notesSz cx="6858000" cy="9144000"/>
  <p:defaultTextStyle>
    <a:defPPr rtl="0">
      <a:defRPr lang="fr-C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uthor" initials="A" lastIdx="0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8" d="100"/>
          <a:sy n="68" d="100"/>
        </p:scale>
        <p:origin x="616" y="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291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>
            <a:extLst>
              <a:ext uri="{FF2B5EF4-FFF2-40B4-BE49-F238E27FC236}">
                <a16:creationId xmlns:a16="http://schemas.microsoft.com/office/drawing/2014/main" id="{9B5B42BD-8D3B-4B09-9029-8C63687D5D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E2EC764-34EA-4620-8CF9-F605D96BC33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04867F2-3277-4F4E-A474-046E0415719E}" type="datetime1">
              <a:rPr lang="fr-CA" smtClean="0"/>
              <a:t>2024-03-18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C1FA7CC-A0A2-4292-AA1A-FFA1D3AC968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6C9D8F1-C311-48E0-A5EA-6AC70E14D0F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F827EC1-36E0-417D-8141-8D14DF1BDFD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458522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8T18:48:42.38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0 24575,'27'2'0,"66"8"0,47-11 0,24 6 0,7 15 0,-25 4-8191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CA" noProof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6E71C8C-ACDB-4CE6-9068-778A75FD1563}" type="datetime1">
              <a:rPr lang="fr-CA" noProof="0" smtClean="0"/>
              <a:t>2024-03-18</a:t>
            </a:fld>
            <a:endParaRPr lang="fr-CA" noProof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CA" noProof="0"/>
          </a:p>
        </p:txBody>
      </p:sp>
      <p:sp>
        <p:nvSpPr>
          <p:cNvPr id="5" name="Espace réservé des rétroaction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CA" noProof="0"/>
              <a:t>Modifiez les styles du texte</a:t>
            </a:r>
          </a:p>
          <a:p>
            <a:pPr lvl="1" rtl="0"/>
            <a:r>
              <a:rPr lang="fr-CA" noProof="0"/>
              <a:t>Deuxième niveau</a:t>
            </a:r>
          </a:p>
          <a:p>
            <a:pPr lvl="2" rtl="0"/>
            <a:r>
              <a:rPr lang="fr-CA" noProof="0"/>
              <a:t>Troisième niveau</a:t>
            </a:r>
          </a:p>
          <a:p>
            <a:pPr lvl="3" rtl="0"/>
            <a:r>
              <a:rPr lang="fr-CA" noProof="0"/>
              <a:t>Quatrième niveau</a:t>
            </a:r>
          </a:p>
          <a:p>
            <a:pPr lvl="4" rtl="0"/>
            <a:r>
              <a:rPr lang="fr-CA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CA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5BAF473-2665-42A7-89E3-C7BA7EB58D12}" type="slidenum">
              <a:rPr lang="fr-CA" noProof="0" smtClean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69354891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35BAF473-2665-42A7-89E3-C7BA7EB58D12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333973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077BFF-8B1B-F848-4F8C-7382A8331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9A7D39C-1F4C-503F-26EE-FFA66E85C8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E5F2183-7F12-42C2-2D40-4EFA0971D3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F62A7BA-7A1E-C893-C4D6-6B6E9D0135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10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451270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8617E-3DB8-16FE-FCDF-FBE5D8F84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9C1781-A8CA-4C01-4F31-D474555174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82D382A-3EB9-4C6B-7973-982D78BF77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C9BC4B-5FFF-07A1-1ED8-4F1A5D10B1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509099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F17BF-8F46-9CB3-2CF0-9A6CF77DE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89501EB-BAD9-1313-B6E3-893958D58B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698FE80-8B0F-A2DD-77B9-6E8012DB4D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B146341-9B61-0EFF-8ADC-29223D5301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12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177373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46B71-485C-0216-2509-DD48E466D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00B526-AD57-EFC7-D5A7-AA0FAD62A6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D101F3A-6810-CC54-4CE5-7E58EBF73C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D554AEC-17EE-27BD-0E53-B308A485CD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86539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57223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C0634A-3A02-D8D1-949C-6DB520783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10DAF7-C76E-6ABE-C1D5-219CF5C1C1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F82D671-9B23-C155-8790-6E8EAACDCF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94D747B-2289-52C6-2F15-7515A3B1FA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18022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64AE7-947E-B70D-9C96-182C3BAB8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82FA6A4-C718-B366-3BAF-512DE4C693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36BC436-008E-872E-61E4-87280C2CA6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F49C03C-1205-7EB9-E68C-31DEF58612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126783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0FDD1-EA73-1537-68B6-A8C97E1FA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897BB53-A472-70C1-A2B5-357781E33D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501522C-740D-4726-CD2E-7DDB80F770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E30406A-2CD5-7D1F-5AB9-92DAE15611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414762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C3DF7-2710-C6F2-9ED4-89125FDE9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B1717BF-3021-58F0-5D1E-58BCE40E3F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E762C94-BB2E-F9E5-42C8-327981DEB3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A4D1ED-06B2-5424-17A0-B16753A665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64739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558918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F5137C-47EE-E272-C8F4-455224598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12D5EEA-D8CD-69B7-3D32-A75A5DBC71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B0E836C-5008-07AA-915F-56F85FA0C1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65229A-D74C-31F3-A5BF-11BB146CBD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235084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B3A25-D15B-C3C4-4B05-7F16FD22D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578DF55-0FC9-159A-82B5-B5E5043E1A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871A717-BA3B-F409-144F-0D4DD02B48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2D5BCA3-9CDD-C593-FD4B-E36E8CC829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007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3215B1E-B289-4C56-BCC0-2AB8CF93E2A1}"/>
              </a:ext>
            </a:extLst>
          </p:cNvPr>
          <p:cNvSpPr/>
          <p:nvPr userDrawn="1"/>
        </p:nvSpPr>
        <p:spPr>
          <a:xfrm>
            <a:off x="8610600" y="0"/>
            <a:ext cx="35814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465970"/>
            <a:ext cx="5739882" cy="2387600"/>
          </a:xfrm>
        </p:spPr>
        <p:txBody>
          <a:bodyPr rtlCol="0" anchor="b">
            <a:normAutofit/>
          </a:bodyPr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159827"/>
            <a:ext cx="5739882" cy="783773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 noProof="0"/>
              <a:t>Modifiez le style des sous-titres du masque</a:t>
            </a:r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3839583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gramm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5037"/>
            <a:ext cx="4573200" cy="1325563"/>
          </a:xfrm>
        </p:spPr>
        <p:txBody>
          <a:bodyPr rtlCol="0"/>
          <a:lstStyle>
            <a:lvl1pPr algn="l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21635" y="2039382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14" name="Espace réservé du texte 8">
            <a:extLst>
              <a:ext uri="{FF2B5EF4-FFF2-40B4-BE49-F238E27FC236}">
                <a16:creationId xmlns:a16="http://schemas.microsoft.com/office/drawing/2014/main" id="{16CC17AD-6E52-42E9-989B-FB086C64DFD1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021635" y="2408260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16" name="Espace réservé au texte 8">
            <a:extLst>
              <a:ext uri="{FF2B5EF4-FFF2-40B4-BE49-F238E27FC236}">
                <a16:creationId xmlns:a16="http://schemas.microsoft.com/office/drawing/2014/main" id="{D36B0D72-6C95-4E3A-A679-D94CB154306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043407" y="4770420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17" name="Espace réservé au texte 8">
            <a:extLst>
              <a:ext uri="{FF2B5EF4-FFF2-40B4-BE49-F238E27FC236}">
                <a16:creationId xmlns:a16="http://schemas.microsoft.com/office/drawing/2014/main" id="{7E6E1537-8CF9-4C86-8E25-29BFFDAFDDD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043407" y="5139298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18" name="Espace réservé du texte 8">
            <a:extLst>
              <a:ext uri="{FF2B5EF4-FFF2-40B4-BE49-F238E27FC236}">
                <a16:creationId xmlns:a16="http://schemas.microsoft.com/office/drawing/2014/main" id="{755E9ED2-721A-416D-AFA6-B57E6B8D8C5D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757407" y="4758255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19" name="Espace réservé du texte 8">
            <a:extLst>
              <a:ext uri="{FF2B5EF4-FFF2-40B4-BE49-F238E27FC236}">
                <a16:creationId xmlns:a16="http://schemas.microsoft.com/office/drawing/2014/main" id="{0DE1C87C-07E3-42FC-9B43-81D789BF794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757407" y="5127133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20" name="Espace réservé au texte 8">
            <a:extLst>
              <a:ext uri="{FF2B5EF4-FFF2-40B4-BE49-F238E27FC236}">
                <a16:creationId xmlns:a16="http://schemas.microsoft.com/office/drawing/2014/main" id="{8556C5D2-9D30-44C4-95EA-DA672356995D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71407" y="4770420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25" name="Espace réservé au texte 8">
            <a:extLst>
              <a:ext uri="{FF2B5EF4-FFF2-40B4-BE49-F238E27FC236}">
                <a16:creationId xmlns:a16="http://schemas.microsoft.com/office/drawing/2014/main" id="{BB8DD76A-44FE-4266-9CE3-FC74ACF6147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71407" y="5139298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26" name="Espace réservé au texte 8">
            <a:extLst>
              <a:ext uri="{FF2B5EF4-FFF2-40B4-BE49-F238E27FC236}">
                <a16:creationId xmlns:a16="http://schemas.microsoft.com/office/drawing/2014/main" id="{BB7FB830-D9B0-43D8-B279-D8A3831911C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615407" y="4758255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27" name="Espace réservé au texte 8">
            <a:extLst>
              <a:ext uri="{FF2B5EF4-FFF2-40B4-BE49-F238E27FC236}">
                <a16:creationId xmlns:a16="http://schemas.microsoft.com/office/drawing/2014/main" id="{DA699CE9-2DCD-4D59-B359-D7D3511A2158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15407" y="5127133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28" name="Espace réservé au texte 8">
            <a:extLst>
              <a:ext uri="{FF2B5EF4-FFF2-40B4-BE49-F238E27FC236}">
                <a16:creationId xmlns:a16="http://schemas.microsoft.com/office/drawing/2014/main" id="{5B0C1AF9-7ECA-4F02-B71D-97228D05B03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329407" y="4770420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29" name="Espace réservé au texte 8">
            <a:extLst>
              <a:ext uri="{FF2B5EF4-FFF2-40B4-BE49-F238E27FC236}">
                <a16:creationId xmlns:a16="http://schemas.microsoft.com/office/drawing/2014/main" id="{FE515F87-B08B-4273-9427-B4477D68E33E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7329407" y="5139298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Titre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02353FBD-19BF-45E4-A6F5-4217CDAAA52E}"/>
              </a:ext>
            </a:extLst>
          </p:cNvPr>
          <p:cNvCxnSpPr/>
          <p:nvPr userDrawn="1"/>
        </p:nvCxnSpPr>
        <p:spPr>
          <a:xfrm>
            <a:off x="1513114" y="3875317"/>
            <a:ext cx="9111343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Espace réservé de la date 4">
            <a:extLst>
              <a:ext uri="{FF2B5EF4-FFF2-40B4-BE49-F238E27FC236}">
                <a16:creationId xmlns:a16="http://schemas.microsoft.com/office/drawing/2014/main" id="{BA4BCF05-CDFF-42C0-A406-D762B747C7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42" name="Espace réservé du pied de page 5">
            <a:extLst>
              <a:ext uri="{FF2B5EF4-FFF2-40B4-BE49-F238E27FC236}">
                <a16:creationId xmlns:a16="http://schemas.microsoft.com/office/drawing/2014/main" id="{FE043986-6365-4919-A13C-B1086DCFF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43" name="Espace réservé du numéro de diapositive 6">
            <a:extLst>
              <a:ext uri="{FF2B5EF4-FFF2-40B4-BE49-F238E27FC236}">
                <a16:creationId xmlns:a16="http://schemas.microsoft.com/office/drawing/2014/main" id="{4FD22B22-DA9C-4B3F-A67F-D07291278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  <p:cxnSp>
        <p:nvCxnSpPr>
          <p:cNvPr id="47" name="Connecteur droit 46">
            <a:extLst>
              <a:ext uri="{FF2B5EF4-FFF2-40B4-BE49-F238E27FC236}">
                <a16:creationId xmlns:a16="http://schemas.microsoft.com/office/drawing/2014/main" id="{AFAB3CE1-D027-49AE-8023-7D6E330C7E2D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2852057"/>
            <a:ext cx="0" cy="1643743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 48">
            <a:extLst>
              <a:ext uri="{FF2B5EF4-FFF2-40B4-BE49-F238E27FC236}">
                <a16:creationId xmlns:a16="http://schemas.microsoft.com/office/drawing/2014/main" id="{6B59BE6F-06DF-4031-A366-9BF6A53377C4}"/>
              </a:ext>
            </a:extLst>
          </p:cNvPr>
          <p:cNvCxnSpPr>
            <a:cxnSpLocks/>
          </p:cNvCxnSpPr>
          <p:nvPr userDrawn="1"/>
        </p:nvCxnSpPr>
        <p:spPr>
          <a:xfrm flipV="1">
            <a:off x="10611592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 53">
            <a:extLst>
              <a:ext uri="{FF2B5EF4-FFF2-40B4-BE49-F238E27FC236}">
                <a16:creationId xmlns:a16="http://schemas.microsoft.com/office/drawing/2014/main" id="{588442AB-AF81-4C81-B0CE-584EE410EB9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13114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55">
            <a:extLst>
              <a:ext uri="{FF2B5EF4-FFF2-40B4-BE49-F238E27FC236}">
                <a16:creationId xmlns:a16="http://schemas.microsoft.com/office/drawing/2014/main" id="{35F27884-729D-4CA6-A08A-92EBC733CCB5}"/>
              </a:ext>
            </a:extLst>
          </p:cNvPr>
          <p:cNvCxnSpPr>
            <a:cxnSpLocks/>
          </p:cNvCxnSpPr>
          <p:nvPr userDrawn="1"/>
        </p:nvCxnSpPr>
        <p:spPr>
          <a:xfrm flipV="1">
            <a:off x="3815938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A1F7E5A1-BEA5-447F-BED5-E18F7A1D9A37}"/>
              </a:ext>
            </a:extLst>
          </p:cNvPr>
          <p:cNvCxnSpPr>
            <a:cxnSpLocks/>
          </p:cNvCxnSpPr>
          <p:nvPr userDrawn="1"/>
        </p:nvCxnSpPr>
        <p:spPr>
          <a:xfrm flipV="1">
            <a:off x="8381011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5084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 approprié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0" y="2376805"/>
            <a:ext cx="5013960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69280" y="4150042"/>
            <a:ext cx="5013960" cy="1961198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9197FF6-6321-41EE-A0C4-DEC0761A3C01}"/>
              </a:ext>
            </a:extLst>
          </p:cNvPr>
          <p:cNvSpPr/>
          <p:nvPr userDrawn="1"/>
        </p:nvSpPr>
        <p:spPr>
          <a:xfrm>
            <a:off x="0" y="0"/>
            <a:ext cx="417576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1" name="Rectangle 10">
            <a:extLst>
              <a:ext uri="{FF2B5EF4-FFF2-40B4-BE49-F238E27FC236}">
                <a16:creationId xmlns:a16="http://schemas.microsoft.com/office/drawing/2014/main" id="{E545EFDD-D97D-44D9-8A6D-0FACEE0964B3}"/>
              </a:ext>
            </a:extLst>
          </p:cNvPr>
          <p:cNvSpPr/>
          <p:nvPr userDrawn="1"/>
        </p:nvSpPr>
        <p:spPr>
          <a:xfrm flipV="1">
            <a:off x="371856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7" name="Espace réservé de la date 4">
            <a:extLst>
              <a:ext uri="{FF2B5EF4-FFF2-40B4-BE49-F238E27FC236}">
                <a16:creationId xmlns:a16="http://schemas.microsoft.com/office/drawing/2014/main" id="{9ECA7294-D791-453A-AEDA-C7BC2C83BA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E3F008A3-FE03-4B55-99DE-C66C7215F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10" name="Espace réservé du numéro de diapositive 6">
            <a:extLst>
              <a:ext uri="{FF2B5EF4-FFF2-40B4-BE49-F238E27FC236}">
                <a16:creationId xmlns:a16="http://schemas.microsoft.com/office/drawing/2014/main" id="{561AA2A7-90C9-48FA-A998-4CB16275A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4030503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fi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3215B1E-B289-4C56-BCC0-2AB8CF93E2A1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313571"/>
            <a:ext cx="4419600" cy="1659716"/>
          </a:xfrm>
        </p:spPr>
        <p:txBody>
          <a:bodyPr rtlCol="0" anchor="ctr">
            <a:normAutofit/>
          </a:bodyPr>
          <a:lstStyle>
            <a:lvl1pPr algn="ctr">
              <a:defRPr sz="5400"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CA" noProof="0"/>
              <a:t>Cliquez pour modifier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2402" y="2348318"/>
            <a:ext cx="2743200" cy="1659715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 noProof="0"/>
              <a:t>Modifiez le style des sous-titres du masque</a:t>
            </a:r>
            <a:endParaRPr lang="fr-CA" noProof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4D64503-659B-472D-ABF8-01D077EB0D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632857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E209C12-0CED-4CD5-B463-885A793CC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43200" y="6356350"/>
            <a:ext cx="2514600" cy="365125"/>
          </a:xfrm>
        </p:spPr>
        <p:txBody>
          <a:bodyPr rtlCol="0"/>
          <a:lstStyle>
            <a:lvl1pPr algn="r"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8F03DA-3AA9-44AC-8E2B-D53B8EBEA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33909684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434EB92-62CF-4273-86A4-59223DABDBB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A25F60-1F94-4EB8-AECE-53F9C3EBF6AC}"/>
              </a:ext>
            </a:extLst>
          </p:cNvPr>
          <p:cNvSpPr/>
          <p:nvPr userDrawn="1"/>
        </p:nvSpPr>
        <p:spPr>
          <a:xfrm>
            <a:off x="0" y="6509657"/>
            <a:ext cx="12192000" cy="3483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DE3D039-0A18-4031-8A63-D83666B06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429000"/>
            <a:ext cx="10515600" cy="3080657"/>
          </a:xfrm>
        </p:spPr>
        <p:txBody>
          <a:bodyPr rtlCol="0" anchor="ctr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1591659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’équip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ctr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CA" noProof="0"/>
              <a:t>Cliquez pour modifier le style du titre principal</a:t>
            </a:r>
          </a:p>
        </p:txBody>
      </p:sp>
      <p:sp>
        <p:nvSpPr>
          <p:cNvPr id="6" name="Espace réservé à l’image 15">
            <a:extLst>
              <a:ext uri="{FF2B5EF4-FFF2-40B4-BE49-F238E27FC236}">
                <a16:creationId xmlns:a16="http://schemas.microsoft.com/office/drawing/2014/main" id="{A74BA5A7-7918-4C65-BAAB-14B3A1E2B4E4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52161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fr-CA" noProof="0"/>
              <a:t>Cliquez sur l’icône pour ajouter une image</a:t>
            </a:r>
          </a:p>
        </p:txBody>
      </p:sp>
      <p:sp>
        <p:nvSpPr>
          <p:cNvPr id="7" name="Espace réservé à l’image 15">
            <a:extLst>
              <a:ext uri="{FF2B5EF4-FFF2-40B4-BE49-F238E27FC236}">
                <a16:creationId xmlns:a16="http://schemas.microsoft.com/office/drawing/2014/main" id="{0C5DF728-AFC5-467F-86BF-45BBD7787257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07938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fr-CA" noProof="0"/>
              <a:t>Cliquez sur l’icône pour ajouter une image</a:t>
            </a:r>
          </a:p>
        </p:txBody>
      </p:sp>
      <p:sp>
        <p:nvSpPr>
          <p:cNvPr id="8" name="Espace réservé à l’image 15">
            <a:extLst>
              <a:ext uri="{FF2B5EF4-FFF2-40B4-BE49-F238E27FC236}">
                <a16:creationId xmlns:a16="http://schemas.microsoft.com/office/drawing/2014/main" id="{BBFE7B80-0990-424B-A099-BFECB5508302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663715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fr-CA" noProof="0"/>
              <a:t>Cliquez sur l’icône pour ajouter une image</a:t>
            </a:r>
          </a:p>
        </p:txBody>
      </p:sp>
      <p:sp>
        <p:nvSpPr>
          <p:cNvPr id="9" name="Espace réservé à l’image 15">
            <a:extLst>
              <a:ext uri="{FF2B5EF4-FFF2-40B4-BE49-F238E27FC236}">
                <a16:creationId xmlns:a16="http://schemas.microsoft.com/office/drawing/2014/main" id="{5B4A0F3D-F23F-4072-9FF5-6CFE888CE1E0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19492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fr-CA" noProof="0"/>
              <a:t>Cliquez sur l’icône pour ajouter une image</a:t>
            </a:r>
          </a:p>
        </p:txBody>
      </p:sp>
      <p:sp>
        <p:nvSpPr>
          <p:cNvPr id="11" name="Espace réservé du texte 8">
            <a:extLst>
              <a:ext uri="{FF2B5EF4-FFF2-40B4-BE49-F238E27FC236}">
                <a16:creationId xmlns:a16="http://schemas.microsoft.com/office/drawing/2014/main" id="{14F97182-060B-42D4-9BD6-AADEBB4691F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214950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12" name="Espace réservé du texte 8">
            <a:extLst>
              <a:ext uri="{FF2B5EF4-FFF2-40B4-BE49-F238E27FC236}">
                <a16:creationId xmlns:a16="http://schemas.microsoft.com/office/drawing/2014/main" id="{0C32DCEC-D4CF-4F91-ABA7-22726A1E992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214950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16" name="Espace réservé au texte 8">
            <a:extLst>
              <a:ext uri="{FF2B5EF4-FFF2-40B4-BE49-F238E27FC236}">
                <a16:creationId xmlns:a16="http://schemas.microsoft.com/office/drawing/2014/main" id="{04BECAB1-5EBD-4BC7-8F7A-8B4CA80746C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764623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17" name="Espace réservé au texte 8">
            <a:extLst>
              <a:ext uri="{FF2B5EF4-FFF2-40B4-BE49-F238E27FC236}">
                <a16:creationId xmlns:a16="http://schemas.microsoft.com/office/drawing/2014/main" id="{8D671F83-5A25-4513-86E5-FFBF3BF3106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764623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19" name="Espace réservé au texte 8">
            <a:extLst>
              <a:ext uri="{FF2B5EF4-FFF2-40B4-BE49-F238E27FC236}">
                <a16:creationId xmlns:a16="http://schemas.microsoft.com/office/drawing/2014/main" id="{F6EE3639-A148-489C-A695-7EA2313AEF3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314296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20" name="Espace réservé au texte 8">
            <a:extLst>
              <a:ext uri="{FF2B5EF4-FFF2-40B4-BE49-F238E27FC236}">
                <a16:creationId xmlns:a16="http://schemas.microsoft.com/office/drawing/2014/main" id="{BB55BB21-9247-450C-9A9D-D2AD9161E10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314296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22" name="Espace réservé au texte 8">
            <a:extLst>
              <a:ext uri="{FF2B5EF4-FFF2-40B4-BE49-F238E27FC236}">
                <a16:creationId xmlns:a16="http://schemas.microsoft.com/office/drawing/2014/main" id="{934A7F7B-4591-45E6-AF17-EC81162B733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863969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23" name="Espace réservé au texte 8">
            <a:extLst>
              <a:ext uri="{FF2B5EF4-FFF2-40B4-BE49-F238E27FC236}">
                <a16:creationId xmlns:a16="http://schemas.microsoft.com/office/drawing/2014/main" id="{730702B6-2129-4FAB-8868-58B59C11FFCD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863969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Titre</a:t>
            </a:r>
          </a:p>
        </p:txBody>
      </p:sp>
      <p:sp>
        <p:nvSpPr>
          <p:cNvPr id="24" name="Espace réservé de la date 4">
            <a:extLst>
              <a:ext uri="{FF2B5EF4-FFF2-40B4-BE49-F238E27FC236}">
                <a16:creationId xmlns:a16="http://schemas.microsoft.com/office/drawing/2014/main" id="{AD0AC7DB-F500-41DA-8326-3ED61B33F9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25" name="Espace réservé du pied de page 5">
            <a:extLst>
              <a:ext uri="{FF2B5EF4-FFF2-40B4-BE49-F238E27FC236}">
                <a16:creationId xmlns:a16="http://schemas.microsoft.com/office/drawing/2014/main" id="{798612DF-528A-42D7-8634-25EFF6159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26" name="Espace réservé du numéro de diapositive 6">
            <a:extLst>
              <a:ext uri="{FF2B5EF4-FFF2-40B4-BE49-F238E27FC236}">
                <a16:creationId xmlns:a16="http://schemas.microsoft.com/office/drawing/2014/main" id="{1E3817B4-A707-4ACC-9CAC-E32B5E0A4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663862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0" y="822325"/>
            <a:ext cx="5684520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69280" y="2595562"/>
            <a:ext cx="5684520" cy="3181034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9197FF6-6321-41EE-A0C4-DEC0761A3C01}"/>
              </a:ext>
            </a:extLst>
          </p:cNvPr>
          <p:cNvSpPr/>
          <p:nvPr userDrawn="1"/>
        </p:nvSpPr>
        <p:spPr>
          <a:xfrm>
            <a:off x="0" y="0"/>
            <a:ext cx="4175760" cy="38404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1" name="Rectangle 10">
            <a:extLst>
              <a:ext uri="{FF2B5EF4-FFF2-40B4-BE49-F238E27FC236}">
                <a16:creationId xmlns:a16="http://schemas.microsoft.com/office/drawing/2014/main" id="{E545EFDD-D97D-44D9-8A6D-0FACEE0964B3}"/>
              </a:ext>
            </a:extLst>
          </p:cNvPr>
          <p:cNvSpPr/>
          <p:nvPr userDrawn="1"/>
        </p:nvSpPr>
        <p:spPr>
          <a:xfrm flipV="1">
            <a:off x="0" y="3840480"/>
            <a:ext cx="4175760" cy="2087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3" name="Rectangle 12">
            <a:extLst>
              <a:ext uri="{FF2B5EF4-FFF2-40B4-BE49-F238E27FC236}">
                <a16:creationId xmlns:a16="http://schemas.microsoft.com/office/drawing/2014/main" id="{B54E59D1-0F68-4FA3-944D-63FCD442DA66}"/>
              </a:ext>
            </a:extLst>
          </p:cNvPr>
          <p:cNvSpPr/>
          <p:nvPr userDrawn="1"/>
        </p:nvSpPr>
        <p:spPr>
          <a:xfrm flipV="1">
            <a:off x="0" y="5928360"/>
            <a:ext cx="4175760" cy="929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1" name="Espace réservé de la date 4">
            <a:extLst>
              <a:ext uri="{FF2B5EF4-FFF2-40B4-BE49-F238E27FC236}">
                <a16:creationId xmlns:a16="http://schemas.microsoft.com/office/drawing/2014/main" id="{2FF674D8-A0B1-4D60-AB18-A733984F70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22" name="Espace réservé du pied de page 5">
            <a:extLst>
              <a:ext uri="{FF2B5EF4-FFF2-40B4-BE49-F238E27FC236}">
                <a16:creationId xmlns:a16="http://schemas.microsoft.com/office/drawing/2014/main" id="{7E0AFFFB-7406-40B3-B2D5-18288BEA5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23" name="Espace réservé du numéro de diapositive 6">
            <a:extLst>
              <a:ext uri="{FF2B5EF4-FFF2-40B4-BE49-F238E27FC236}">
                <a16:creationId xmlns:a16="http://schemas.microsoft.com/office/drawing/2014/main" id="{0D2AF818-9E4C-485A-8EA3-3BD5917D5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1164587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deux contenu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2325"/>
            <a:ext cx="5684520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595562"/>
            <a:ext cx="5684520" cy="441552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lang="en-US" sz="1800" b="1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9197FF6-6321-41EE-A0C4-DEC0761A3C01}"/>
              </a:ext>
            </a:extLst>
          </p:cNvPr>
          <p:cNvSpPr/>
          <p:nvPr userDrawn="1"/>
        </p:nvSpPr>
        <p:spPr>
          <a:xfrm>
            <a:off x="8016240" y="0"/>
            <a:ext cx="2401389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1" name="Rectangle 10">
            <a:extLst>
              <a:ext uri="{FF2B5EF4-FFF2-40B4-BE49-F238E27FC236}">
                <a16:creationId xmlns:a16="http://schemas.microsoft.com/office/drawing/2014/main" id="{E545EFDD-D97D-44D9-8A6D-0FACEE0964B3}"/>
              </a:ext>
            </a:extLst>
          </p:cNvPr>
          <p:cNvSpPr/>
          <p:nvPr userDrawn="1"/>
        </p:nvSpPr>
        <p:spPr>
          <a:xfrm flipV="1">
            <a:off x="10417629" y="0"/>
            <a:ext cx="177437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3" name="Rectangle 12">
            <a:extLst>
              <a:ext uri="{FF2B5EF4-FFF2-40B4-BE49-F238E27FC236}">
                <a16:creationId xmlns:a16="http://schemas.microsoft.com/office/drawing/2014/main" id="{B54E59D1-0F68-4FA3-944D-63FCD442DA66}"/>
              </a:ext>
            </a:extLst>
          </p:cNvPr>
          <p:cNvSpPr/>
          <p:nvPr userDrawn="1"/>
        </p:nvSpPr>
        <p:spPr>
          <a:xfrm flipV="1">
            <a:off x="11800114" y="0"/>
            <a:ext cx="39188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620C3808-5997-40A2-83EF-E2136C52EFE1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38200" y="4529818"/>
            <a:ext cx="5684520" cy="441552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lang="en-US" sz="1800" b="1" kern="120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CA" noProof="0"/>
              <a:t>Cliquez pour modifiez les styles du texte principal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EAD9A34D-2599-4944-8F4B-6953690367E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38200" y="3040514"/>
            <a:ext cx="5684520" cy="1106942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4D123A04-698E-4E6B-BB2C-C4FCA2CFBB9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38200" y="4993888"/>
            <a:ext cx="5684520" cy="1106942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14" name="Espace réservé de la date 4">
            <a:extLst>
              <a:ext uri="{FF2B5EF4-FFF2-40B4-BE49-F238E27FC236}">
                <a16:creationId xmlns:a16="http://schemas.microsoft.com/office/drawing/2014/main" id="{8BC6F0B0-7E88-4658-BED0-B126DDE797A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15" name="Espace réservé du pied de page 5">
            <a:extLst>
              <a:ext uri="{FF2B5EF4-FFF2-40B4-BE49-F238E27FC236}">
                <a16:creationId xmlns:a16="http://schemas.microsoft.com/office/drawing/2014/main" id="{1B454B68-B7BD-4197-BF00-63964D76348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16" name="Espace réservé du numéro de diapositive 6">
            <a:extLst>
              <a:ext uri="{FF2B5EF4-FFF2-40B4-BE49-F238E27FC236}">
                <a16:creationId xmlns:a16="http://schemas.microsoft.com/office/drawing/2014/main" id="{BAA42605-D696-484D-B611-62CB3140EAC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3655682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quatre contenu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C2A3DF3F-0A0C-4018-A9D5-6DE43170F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4742" y="822325"/>
            <a:ext cx="9329058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B2E9ED8E-C27B-434B-BABA-E66DF12C503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024742" y="259556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A9EBAE4-D52F-453F-8270-8B6E097489BF}"/>
              </a:ext>
            </a:extLst>
          </p:cNvPr>
          <p:cNvSpPr/>
          <p:nvPr userDrawn="1"/>
        </p:nvSpPr>
        <p:spPr>
          <a:xfrm>
            <a:off x="0" y="-1"/>
            <a:ext cx="674914" cy="68579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9FC540D-D53A-486F-96EA-3488254DA8F1}"/>
              </a:ext>
            </a:extLst>
          </p:cNvPr>
          <p:cNvSpPr/>
          <p:nvPr userDrawn="1"/>
        </p:nvSpPr>
        <p:spPr>
          <a:xfrm flipV="1">
            <a:off x="674914" y="0"/>
            <a:ext cx="67491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AA5699F8-E412-4D90-AD9E-5A933F03D673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7019111" y="259556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15" name="Espace réservé du contenu 2">
            <a:extLst>
              <a:ext uri="{FF2B5EF4-FFF2-40B4-BE49-F238E27FC236}">
                <a16:creationId xmlns:a16="http://schemas.microsoft.com/office/drawing/2014/main" id="{3C6CD4EE-A2DF-4227-8E8E-061E1811B31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024742" y="444613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16" name="Espace réservé du contenu 2">
            <a:extLst>
              <a:ext uri="{FF2B5EF4-FFF2-40B4-BE49-F238E27FC236}">
                <a16:creationId xmlns:a16="http://schemas.microsoft.com/office/drawing/2014/main" id="{2BD7E863-25A7-4713-A3A0-9A5F432FE00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019111" y="444613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17" name="Espace réservé du contenu 2">
            <a:extLst>
              <a:ext uri="{FF2B5EF4-FFF2-40B4-BE49-F238E27FC236}">
                <a16:creationId xmlns:a16="http://schemas.microsoft.com/office/drawing/2014/main" id="{13EEC52D-9939-4E0F-B26E-6287735877F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024740" y="306977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3F6A9263-89CC-446B-AA55-FA0F0180A70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019109" y="306977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id="{73A562DC-F1FD-4766-B507-CC08FBA1EE68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2024740" y="492034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20" name="Espace réservé du contenu 2">
            <a:extLst>
              <a:ext uri="{FF2B5EF4-FFF2-40B4-BE49-F238E27FC236}">
                <a16:creationId xmlns:a16="http://schemas.microsoft.com/office/drawing/2014/main" id="{B4A99B91-CC4B-4964-B372-94ED4BB9A772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7019109" y="492034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21" name="Espace réservé de la date 4">
            <a:extLst>
              <a:ext uri="{FF2B5EF4-FFF2-40B4-BE49-F238E27FC236}">
                <a16:creationId xmlns:a16="http://schemas.microsoft.com/office/drawing/2014/main" id="{5413A312-123E-4C7A-864E-C120568D6037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2024740" y="6356350"/>
            <a:ext cx="1556659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22" name="Espace réservé du pied de page 5">
            <a:extLst>
              <a:ext uri="{FF2B5EF4-FFF2-40B4-BE49-F238E27FC236}">
                <a16:creationId xmlns:a16="http://schemas.microsoft.com/office/drawing/2014/main" id="{F3306EE3-B07E-48BA-A4EE-EAFE9A458C3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4038600" y="6356350"/>
            <a:ext cx="5268686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23" name="Espace réservé du numéro de diapositive 6">
            <a:extLst>
              <a:ext uri="{FF2B5EF4-FFF2-40B4-BE49-F238E27FC236}">
                <a16:creationId xmlns:a16="http://schemas.microsoft.com/office/drawing/2014/main" id="{6A049DF0-5C6A-4542-841D-C03F6230482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9764486" y="6356350"/>
            <a:ext cx="1589314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2482153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de gauch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 1">
            <a:extLst>
              <a:ext uri="{FF2B5EF4-FFF2-40B4-BE49-F238E27FC236}">
                <a16:creationId xmlns:a16="http://schemas.microsoft.com/office/drawing/2014/main" id="{79BF9015-BE24-42C7-B20B-596FE57DE3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3480" y="3864426"/>
            <a:ext cx="5684520" cy="737734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CA" noProof="0"/>
              <a:t>Cliquez pour modifier le titre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37368391-D103-4780-88AC-9746C03596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73480" y="4879291"/>
            <a:ext cx="5684520" cy="1325563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A0B4B24-EFFA-49CE-88D9-B8E2ECE17208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2" name="Rectangle 11">
            <a:extLst>
              <a:ext uri="{FF2B5EF4-FFF2-40B4-BE49-F238E27FC236}">
                <a16:creationId xmlns:a16="http://schemas.microsoft.com/office/drawing/2014/main" id="{A94AD39F-C2DD-4F6A-8AB9-EA5E0024EB1C}"/>
              </a:ext>
            </a:extLst>
          </p:cNvPr>
          <p:cNvSpPr/>
          <p:nvPr userDrawn="1"/>
        </p:nvSpPr>
        <p:spPr>
          <a:xfrm flipV="1">
            <a:off x="8016240" y="0"/>
            <a:ext cx="417576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4" name="Espace réservé de la date 4">
            <a:extLst>
              <a:ext uri="{FF2B5EF4-FFF2-40B4-BE49-F238E27FC236}">
                <a16:creationId xmlns:a16="http://schemas.microsoft.com/office/drawing/2014/main" id="{38ABA718-1AEF-413D-964E-FA9CA8EDD8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E83AD3-B30F-42CE-99A0-D50CDB9C951F}"/>
              </a:ext>
            </a:extLst>
          </p:cNvPr>
          <p:cNvSpPr/>
          <p:nvPr userDrawn="1"/>
        </p:nvSpPr>
        <p:spPr>
          <a:xfrm>
            <a:off x="8011886" y="3429000"/>
            <a:ext cx="4180114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5" name="Espace réservé du pied de page 5">
            <a:extLst>
              <a:ext uri="{FF2B5EF4-FFF2-40B4-BE49-F238E27FC236}">
                <a16:creationId xmlns:a16="http://schemas.microsoft.com/office/drawing/2014/main" id="{BCCB3A69-6840-43C8-94EB-C3EF41DBC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16" name="Espace réservé du numéro de diapositive 6">
            <a:extLst>
              <a:ext uri="{FF2B5EF4-FFF2-40B4-BE49-F238E27FC236}">
                <a16:creationId xmlns:a16="http://schemas.microsoft.com/office/drawing/2014/main" id="{B374594B-C272-477C-B1DB-A1E214CED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2694643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e central avec bordure supérieur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3740" y="1957701"/>
            <a:ext cx="5684520" cy="1305562"/>
          </a:xfrm>
        </p:spPr>
        <p:txBody>
          <a:bodyPr rtlCol="0" anchor="b"/>
          <a:lstStyle>
            <a:lvl1pPr algn="ctr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53740" y="3429000"/>
            <a:ext cx="5684520" cy="23475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217CA4-9423-45D5-AD1D-2415B600F1DD}"/>
              </a:ext>
            </a:extLst>
          </p:cNvPr>
          <p:cNvSpPr/>
          <p:nvPr userDrawn="1"/>
        </p:nvSpPr>
        <p:spPr>
          <a:xfrm>
            <a:off x="0" y="0"/>
            <a:ext cx="12192000" cy="10814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525B7F-8292-4AE6-B9B3-F6C0621F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3E86D52-9DFB-4D69-BF39-2C163B394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0B91A39-D816-4317-AA23-55510F9D3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3981607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e central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3740" y="1957701"/>
            <a:ext cx="5684520" cy="1305562"/>
          </a:xfrm>
        </p:spPr>
        <p:txBody>
          <a:bodyPr rtlCol="0" anchor="b"/>
          <a:lstStyle>
            <a:lvl1pPr algn="ctr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53740" y="3429000"/>
            <a:ext cx="5684520" cy="23475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B514D1-FFF2-4784-BC98-5C209566EB25}"/>
              </a:ext>
            </a:extLst>
          </p:cNvPr>
          <p:cNvSpPr/>
          <p:nvPr userDrawn="1"/>
        </p:nvSpPr>
        <p:spPr>
          <a:xfrm>
            <a:off x="0" y="0"/>
            <a:ext cx="1915886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775047-FCCD-48A9-AE4B-E4619B3FA069}"/>
              </a:ext>
            </a:extLst>
          </p:cNvPr>
          <p:cNvSpPr/>
          <p:nvPr userDrawn="1"/>
        </p:nvSpPr>
        <p:spPr>
          <a:xfrm>
            <a:off x="10276114" y="0"/>
            <a:ext cx="1915886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8" name="Espace réservé de la date 4">
            <a:extLst>
              <a:ext uri="{FF2B5EF4-FFF2-40B4-BE49-F238E27FC236}">
                <a16:creationId xmlns:a16="http://schemas.microsoft.com/office/drawing/2014/main" id="{E57E5351-59BE-4BC8-83D8-BABF23172D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9" name="Espace réservé du pied de page 5">
            <a:extLst>
              <a:ext uri="{FF2B5EF4-FFF2-40B4-BE49-F238E27FC236}">
                <a16:creationId xmlns:a16="http://schemas.microsoft.com/office/drawing/2014/main" id="{7F2C600D-D61A-47D7-88A2-66D269DCB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10" name="Espace réservé du numéro de diapositive 6">
            <a:extLst>
              <a:ext uri="{FF2B5EF4-FFF2-40B4-BE49-F238E27FC236}">
                <a16:creationId xmlns:a16="http://schemas.microsoft.com/office/drawing/2014/main" id="{E257B2EA-F7F2-4B84-A989-76BF9D0F8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4255526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tre contenu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90D749F-1509-46B1-B8ED-3506AC084799}"/>
              </a:ext>
            </a:extLst>
          </p:cNvPr>
          <p:cNvSpPr/>
          <p:nvPr userDrawn="1"/>
        </p:nvSpPr>
        <p:spPr>
          <a:xfrm>
            <a:off x="0" y="0"/>
            <a:ext cx="12192000" cy="19814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CA" noProof="0"/>
              <a:t>Cliquez pour modifier le style du titre.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56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1</a:t>
            </a:r>
          </a:p>
        </p:txBody>
      </p:sp>
      <p:sp>
        <p:nvSpPr>
          <p:cNvPr id="11" name="Espace réservé au texte 8">
            <a:extLst>
              <a:ext uri="{FF2B5EF4-FFF2-40B4-BE49-F238E27FC236}">
                <a16:creationId xmlns:a16="http://schemas.microsoft.com/office/drawing/2014/main" id="{97E7DC10-1618-471B-9441-C640C7FEDD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6208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2</a:t>
            </a:r>
          </a:p>
        </p:txBody>
      </p:sp>
      <p:sp>
        <p:nvSpPr>
          <p:cNvPr id="13" name="Espace réservé au texte 8">
            <a:extLst>
              <a:ext uri="{FF2B5EF4-FFF2-40B4-BE49-F238E27FC236}">
                <a16:creationId xmlns:a16="http://schemas.microsoft.com/office/drawing/2014/main" id="{FDB26B40-5901-4EF0-BCF0-55677E28B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4660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3</a:t>
            </a:r>
          </a:p>
        </p:txBody>
      </p:sp>
      <p:sp>
        <p:nvSpPr>
          <p:cNvPr id="15" name="Espace réservé au texte 8">
            <a:extLst>
              <a:ext uri="{FF2B5EF4-FFF2-40B4-BE49-F238E27FC236}">
                <a16:creationId xmlns:a16="http://schemas.microsoft.com/office/drawing/2014/main" id="{9CB783F5-ED01-464E-9185-F05CFA0E84C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3112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 4</a:t>
            </a:r>
          </a:p>
        </p:txBody>
      </p:sp>
      <p:sp>
        <p:nvSpPr>
          <p:cNvPr id="21" name="Espace réservé d’image en ligne 20">
            <a:extLst>
              <a:ext uri="{FF2B5EF4-FFF2-40B4-BE49-F238E27FC236}">
                <a16:creationId xmlns:a16="http://schemas.microsoft.com/office/drawing/2014/main" id="{D25CFAE9-00ED-42E0-BC9A-37BA858979B3}"/>
              </a:ext>
            </a:extLst>
          </p:cNvPr>
          <p:cNvSpPr>
            <a:spLocks noGrp="1"/>
          </p:cNvSpPr>
          <p:nvPr>
            <p:ph type="clipArt" sz="quarter" idx="48"/>
          </p:nvPr>
        </p:nvSpPr>
        <p:spPr>
          <a:xfrm>
            <a:off x="1090200" y="3080256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2" name="Espace réservé d’image en ligne 20">
            <a:extLst>
              <a:ext uri="{FF2B5EF4-FFF2-40B4-BE49-F238E27FC236}">
                <a16:creationId xmlns:a16="http://schemas.microsoft.com/office/drawing/2014/main" id="{280D5B0E-3D2E-4146-9670-B596E8EBD129}"/>
              </a:ext>
            </a:extLst>
          </p:cNvPr>
          <p:cNvSpPr>
            <a:spLocks noGrp="1"/>
          </p:cNvSpPr>
          <p:nvPr>
            <p:ph type="clipArt" sz="quarter" idx="49"/>
          </p:nvPr>
        </p:nvSpPr>
        <p:spPr>
          <a:xfrm>
            <a:off x="3935025" y="3080256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3" name="Espace réservé d’image en ligne 20">
            <a:extLst>
              <a:ext uri="{FF2B5EF4-FFF2-40B4-BE49-F238E27FC236}">
                <a16:creationId xmlns:a16="http://schemas.microsoft.com/office/drawing/2014/main" id="{03D89936-E0D7-4618-9E72-EC1467568C21}"/>
              </a:ext>
            </a:extLst>
          </p:cNvPr>
          <p:cNvSpPr>
            <a:spLocks noGrp="1"/>
          </p:cNvSpPr>
          <p:nvPr>
            <p:ph type="clipArt" sz="quarter" idx="50"/>
          </p:nvPr>
        </p:nvSpPr>
        <p:spPr>
          <a:xfrm>
            <a:off x="6779850" y="3079044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4" name="Espace réservé d’image en ligne 20">
            <a:extLst>
              <a:ext uri="{FF2B5EF4-FFF2-40B4-BE49-F238E27FC236}">
                <a16:creationId xmlns:a16="http://schemas.microsoft.com/office/drawing/2014/main" id="{08A2E99E-9F83-4666-BD35-056C88AEBFB1}"/>
              </a:ext>
            </a:extLst>
          </p:cNvPr>
          <p:cNvSpPr>
            <a:spLocks noGrp="1"/>
          </p:cNvSpPr>
          <p:nvPr>
            <p:ph type="clipArt" sz="quarter" idx="51"/>
          </p:nvPr>
        </p:nvSpPr>
        <p:spPr>
          <a:xfrm>
            <a:off x="9625612" y="3079044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5" name="Espace réservé de la date 4">
            <a:extLst>
              <a:ext uri="{FF2B5EF4-FFF2-40B4-BE49-F238E27FC236}">
                <a16:creationId xmlns:a16="http://schemas.microsoft.com/office/drawing/2014/main" id="{8B2D064B-EC57-4EA9-96ED-918E61BFD5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26" name="Espace réservé du pied de page 5">
            <a:extLst>
              <a:ext uri="{FF2B5EF4-FFF2-40B4-BE49-F238E27FC236}">
                <a16:creationId xmlns:a16="http://schemas.microsoft.com/office/drawing/2014/main" id="{B2A70FF9-0C32-4443-A788-56E40DD78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27" name="Espace réservé du numéro de diapositive 6">
            <a:extLst>
              <a:ext uri="{FF2B5EF4-FFF2-40B4-BE49-F238E27FC236}">
                <a16:creationId xmlns:a16="http://schemas.microsoft.com/office/drawing/2014/main" id="{D51176E4-E898-4497-ACF7-72CFF75FE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2715236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, contenu et quatre image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BCCBC51-CB80-441C-9628-70A3BFA8C31A}"/>
              </a:ext>
            </a:extLst>
          </p:cNvPr>
          <p:cNvSpPr/>
          <p:nvPr userDrawn="1"/>
        </p:nvSpPr>
        <p:spPr>
          <a:xfrm>
            <a:off x="0" y="3429000"/>
            <a:ext cx="48768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90D749F-1509-46B1-B8ED-3506AC084799}"/>
              </a:ext>
            </a:extLst>
          </p:cNvPr>
          <p:cNvSpPr/>
          <p:nvPr userDrawn="1"/>
        </p:nvSpPr>
        <p:spPr>
          <a:xfrm>
            <a:off x="0" y="1"/>
            <a:ext cx="48768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3200400" cy="2621139"/>
          </a:xfrm>
        </p:spPr>
        <p:txBody>
          <a:bodyPr rtlCol="0" anchor="b"/>
          <a:lstStyle>
            <a:lvl1pPr algn="l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CA" noProof="0"/>
              <a:t>Cliquez pour modifier le style du titre.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73368" y="21314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1</a:t>
            </a:r>
          </a:p>
        </p:txBody>
      </p:sp>
      <p:sp>
        <p:nvSpPr>
          <p:cNvPr id="11" name="Espace réservé au texte 8">
            <a:extLst>
              <a:ext uri="{FF2B5EF4-FFF2-40B4-BE49-F238E27FC236}">
                <a16:creationId xmlns:a16="http://schemas.microsoft.com/office/drawing/2014/main" id="{97E7DC10-1618-471B-9441-C640C7FEDD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924518" y="21314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2</a:t>
            </a:r>
          </a:p>
        </p:txBody>
      </p:sp>
      <p:sp>
        <p:nvSpPr>
          <p:cNvPr id="13" name="Espace réservé du texte 8">
            <a:extLst>
              <a:ext uri="{FF2B5EF4-FFF2-40B4-BE49-F238E27FC236}">
                <a16:creationId xmlns:a16="http://schemas.microsoft.com/office/drawing/2014/main" id="{FDB26B40-5901-4EF0-BCF0-55677E28B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074118" y="48746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3</a:t>
            </a:r>
          </a:p>
        </p:txBody>
      </p:sp>
      <p:sp>
        <p:nvSpPr>
          <p:cNvPr id="15" name="Espace réservé au texte 8">
            <a:extLst>
              <a:ext uri="{FF2B5EF4-FFF2-40B4-BE49-F238E27FC236}">
                <a16:creationId xmlns:a16="http://schemas.microsoft.com/office/drawing/2014/main" id="{9CB783F5-ED01-464E-9185-F05CFA0E84C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919318" y="48746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4</a:t>
            </a:r>
          </a:p>
        </p:txBody>
      </p:sp>
      <p:sp>
        <p:nvSpPr>
          <p:cNvPr id="21" name="Espace réservé d’image en ligne 20">
            <a:extLst>
              <a:ext uri="{FF2B5EF4-FFF2-40B4-BE49-F238E27FC236}">
                <a16:creationId xmlns:a16="http://schemas.microsoft.com/office/drawing/2014/main" id="{D25CFAE9-00ED-42E0-BC9A-37BA858979B3}"/>
              </a:ext>
            </a:extLst>
          </p:cNvPr>
          <p:cNvSpPr>
            <a:spLocks noGrp="1"/>
          </p:cNvSpPr>
          <p:nvPr>
            <p:ph type="clipArt" sz="quarter" idx="48"/>
          </p:nvPr>
        </p:nvSpPr>
        <p:spPr>
          <a:xfrm>
            <a:off x="6387961" y="643469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2" name="Espace réservé d’image en ligne 20">
            <a:extLst>
              <a:ext uri="{FF2B5EF4-FFF2-40B4-BE49-F238E27FC236}">
                <a16:creationId xmlns:a16="http://schemas.microsoft.com/office/drawing/2014/main" id="{280D5B0E-3D2E-4146-9670-B596E8EBD129}"/>
              </a:ext>
            </a:extLst>
          </p:cNvPr>
          <p:cNvSpPr>
            <a:spLocks noGrp="1"/>
          </p:cNvSpPr>
          <p:nvPr>
            <p:ph type="clipArt" sz="quarter" idx="49"/>
          </p:nvPr>
        </p:nvSpPr>
        <p:spPr>
          <a:xfrm>
            <a:off x="9238736" y="643469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3" name="Espace réservé d’image en ligne 20">
            <a:extLst>
              <a:ext uri="{FF2B5EF4-FFF2-40B4-BE49-F238E27FC236}">
                <a16:creationId xmlns:a16="http://schemas.microsoft.com/office/drawing/2014/main" id="{03D89936-E0D7-4618-9E72-EC1467568C21}"/>
              </a:ext>
            </a:extLst>
          </p:cNvPr>
          <p:cNvSpPr>
            <a:spLocks noGrp="1"/>
          </p:cNvSpPr>
          <p:nvPr>
            <p:ph type="clipArt" sz="quarter" idx="50"/>
          </p:nvPr>
        </p:nvSpPr>
        <p:spPr>
          <a:xfrm>
            <a:off x="6387961" y="3385457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4" name="Espace réservé d’image en ligne 20">
            <a:extLst>
              <a:ext uri="{FF2B5EF4-FFF2-40B4-BE49-F238E27FC236}">
                <a16:creationId xmlns:a16="http://schemas.microsoft.com/office/drawing/2014/main" id="{08A2E99E-9F83-4666-BD35-056C88AEBFB1}"/>
              </a:ext>
            </a:extLst>
          </p:cNvPr>
          <p:cNvSpPr>
            <a:spLocks noGrp="1"/>
          </p:cNvSpPr>
          <p:nvPr>
            <p:ph type="clipArt" sz="quarter" idx="51"/>
          </p:nvPr>
        </p:nvSpPr>
        <p:spPr>
          <a:xfrm>
            <a:off x="9233723" y="3385457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8A1CBAE-F2E5-4866-A865-C55E6257349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38200" y="4112198"/>
            <a:ext cx="3200400" cy="1395974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DA996B3F-2EC7-495F-920F-B21C55D9428F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073368" y="25775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1</a:t>
            </a:r>
          </a:p>
        </p:txBody>
      </p:sp>
      <p:sp>
        <p:nvSpPr>
          <p:cNvPr id="17" name="Espace réservé au texte 8">
            <a:extLst>
              <a:ext uri="{FF2B5EF4-FFF2-40B4-BE49-F238E27FC236}">
                <a16:creationId xmlns:a16="http://schemas.microsoft.com/office/drawing/2014/main" id="{8F06E2A5-B7ED-4E1B-9B77-DFF175FA257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924518" y="25775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2</a:t>
            </a:r>
          </a:p>
        </p:txBody>
      </p:sp>
      <p:sp>
        <p:nvSpPr>
          <p:cNvPr id="18" name="Espace réservé du texte 8">
            <a:extLst>
              <a:ext uri="{FF2B5EF4-FFF2-40B4-BE49-F238E27FC236}">
                <a16:creationId xmlns:a16="http://schemas.microsoft.com/office/drawing/2014/main" id="{D12A97F1-04F3-48EA-99B9-030059505D9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6074118" y="53207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3</a:t>
            </a:r>
          </a:p>
        </p:txBody>
      </p:sp>
      <p:sp>
        <p:nvSpPr>
          <p:cNvPr id="19" name="Espace réservé au texte 8">
            <a:extLst>
              <a:ext uri="{FF2B5EF4-FFF2-40B4-BE49-F238E27FC236}">
                <a16:creationId xmlns:a16="http://schemas.microsoft.com/office/drawing/2014/main" id="{8884A8E9-B6DB-4ADD-A85B-593F618E457A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919318" y="53207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 4</a:t>
            </a:r>
          </a:p>
        </p:txBody>
      </p:sp>
      <p:sp>
        <p:nvSpPr>
          <p:cNvPr id="28" name="Espace réservé du texte 4">
            <a:extLst>
              <a:ext uri="{FF2B5EF4-FFF2-40B4-BE49-F238E27FC236}">
                <a16:creationId xmlns:a16="http://schemas.microsoft.com/office/drawing/2014/main" id="{19E1EA5F-9EF0-45C3-94DD-6DF64F4DFA1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838201" y="5511642"/>
            <a:ext cx="3200400" cy="844707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30" name="Espace réservé de la date 4">
            <a:extLst>
              <a:ext uri="{FF2B5EF4-FFF2-40B4-BE49-F238E27FC236}">
                <a16:creationId xmlns:a16="http://schemas.microsoft.com/office/drawing/2014/main" id="{5EBE65FE-7980-4861-93F3-178D1931E7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31" name="Espace réservé du pied de page 5">
            <a:extLst>
              <a:ext uri="{FF2B5EF4-FFF2-40B4-BE49-F238E27FC236}">
                <a16:creationId xmlns:a16="http://schemas.microsoft.com/office/drawing/2014/main" id="{5941D839-A1FC-4620-8485-F69D66D59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32" name="Espace réservé du numéro de diapositive 6">
            <a:extLst>
              <a:ext uri="{FF2B5EF4-FFF2-40B4-BE49-F238E27FC236}">
                <a16:creationId xmlns:a16="http://schemas.microsoft.com/office/drawing/2014/main" id="{B3B8613F-19BE-4CDB-BC4C-C321B4B8F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41855734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7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fr-CA" noProof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CA" noProof="0"/>
              <a:t>Modifiez les styles du texte</a:t>
            </a:r>
          </a:p>
          <a:p>
            <a:pPr lvl="1" rtl="0"/>
            <a:r>
              <a:rPr lang="fr-CA" noProof="0"/>
              <a:t>Deuxième niveau</a:t>
            </a:r>
          </a:p>
          <a:p>
            <a:pPr lvl="2" rtl="0"/>
            <a:r>
              <a:rPr lang="fr-CA" noProof="0"/>
              <a:t>Troisième niveau</a:t>
            </a:r>
          </a:p>
          <a:p>
            <a:pPr lvl="3" rtl="0"/>
            <a:r>
              <a:rPr lang="fr-CA" noProof="0"/>
              <a:t>Quatrième niveau</a:t>
            </a:r>
          </a:p>
          <a:p>
            <a:pPr lvl="4" rtl="0"/>
            <a:r>
              <a:rPr lang="fr-CA" noProof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01917CC-671D-47EA-B065-51E87EC27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6" name="Espace réservé pour la diapositive 5">
            <a:extLst>
              <a:ext uri="{FF2B5EF4-FFF2-40B4-BE49-F238E27FC236}">
                <a16:creationId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7" r:id="rId3"/>
    <p:sldLayoutId id="2147483674" r:id="rId4"/>
    <p:sldLayoutId id="2147483671" r:id="rId5"/>
    <p:sldLayoutId id="2147483666" r:id="rId6"/>
    <p:sldLayoutId id="2147483669" r:id="rId7"/>
    <p:sldLayoutId id="2147483661" r:id="rId8"/>
    <p:sldLayoutId id="2147483676" r:id="rId9"/>
    <p:sldLayoutId id="2147483670" r:id="rId10"/>
    <p:sldLayoutId id="2147483667" r:id="rId11"/>
    <p:sldLayoutId id="2147483673" r:id="rId12"/>
    <p:sldLayoutId id="2147483651" r:id="rId13"/>
    <p:sldLayoutId id="2147483672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customXml" Target="../ink/ink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8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g"/><Relationship Id="rId9" Type="http://schemas.openxmlformats.org/officeDocument/2006/relationships/hyperlink" Target="https://youtu.be/BMMnOAzcqoE?si=wHliPjfKQCll8Nju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465970"/>
            <a:ext cx="6819900" cy="2387600"/>
          </a:xfrm>
        </p:spPr>
        <p:txBody>
          <a:bodyPr rtlCol="0"/>
          <a:lstStyle/>
          <a:p>
            <a:pPr rtl="0"/>
            <a:r>
              <a:rPr lang="fr-CA" dirty="0"/>
              <a:t>Le microprocesseur</a:t>
            </a:r>
            <a:br>
              <a:rPr lang="fr-CA" dirty="0"/>
            </a:br>
            <a:r>
              <a:rPr lang="fr-CA" sz="3200" dirty="0"/>
              <a:t>leçon 3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80BA9-3641-607C-4A19-54D518615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498FFBC9-D041-ADD1-BD9E-508BD783C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2955" y="262255"/>
            <a:ext cx="6675120" cy="1325563"/>
          </a:xfrm>
        </p:spPr>
        <p:txBody>
          <a:bodyPr rtlCol="0"/>
          <a:lstStyle/>
          <a:p>
            <a:pPr rtl="0"/>
            <a:r>
              <a:rPr lang="fr-CA" dirty="0"/>
              <a:t>Les éléments pins</a:t>
            </a:r>
          </a:p>
        </p:txBody>
      </p:sp>
      <p:sp>
        <p:nvSpPr>
          <p:cNvPr id="13" name="Espace réservé pour la diapositive 12">
            <a:extLst>
              <a:ext uri="{FF2B5EF4-FFF2-40B4-BE49-F238E27FC236}">
                <a16:creationId xmlns:a16="http://schemas.microsoft.com/office/drawing/2014/main" id="{30A631A5-315F-270F-887C-850B12CF7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10</a:t>
            </a:fld>
            <a:endParaRPr lang="fr-CA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92FDE27-1A21-4367-C500-3E779FD1A8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40" y="1934867"/>
            <a:ext cx="7558483" cy="3899923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B9114FC8-127B-01D4-97A7-59B9007BD1AF}"/>
              </a:ext>
            </a:extLst>
          </p:cNvPr>
          <p:cNvSpPr/>
          <p:nvPr/>
        </p:nvSpPr>
        <p:spPr>
          <a:xfrm>
            <a:off x="2702671" y="2127061"/>
            <a:ext cx="292304" cy="73135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329A288-EB80-D802-CF8B-A4E522FD4C2A}"/>
              </a:ext>
            </a:extLst>
          </p:cNvPr>
          <p:cNvSpPr/>
          <p:nvPr/>
        </p:nvSpPr>
        <p:spPr>
          <a:xfrm>
            <a:off x="3125047" y="4906133"/>
            <a:ext cx="637328" cy="73135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EBDB1A4-BF35-F560-3C94-4B36CBE224CF}"/>
              </a:ext>
            </a:extLst>
          </p:cNvPr>
          <p:cNvSpPr/>
          <p:nvPr/>
        </p:nvSpPr>
        <p:spPr>
          <a:xfrm>
            <a:off x="1254879" y="242032"/>
            <a:ext cx="318788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2400" dirty="0">
                <a:ln w="0"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AREF: </a:t>
            </a:r>
            <a:r>
              <a:rPr lang="fr-FR" sz="2400" dirty="0" err="1">
                <a:ln w="0"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Analog</a:t>
            </a:r>
            <a:r>
              <a:rPr lang="fr-FR" sz="2400" dirty="0">
                <a:ln w="0"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Voltage </a:t>
            </a:r>
            <a:r>
              <a:rPr lang="fr-FR" sz="2400" dirty="0" err="1">
                <a:ln w="0"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reference</a:t>
            </a:r>
            <a:endParaRPr lang="fr-FR" sz="3200" b="0" cap="none" spc="0" dirty="0">
              <a:ln w="0">
                <a:solidFill>
                  <a:schemeClr val="accent5">
                    <a:lumMod val="75000"/>
                  </a:schemeClr>
                </a:solidFill>
              </a:ln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9FC91324-DEBD-6E3A-5222-58EAF9B0712F}"/>
              </a:ext>
            </a:extLst>
          </p:cNvPr>
          <p:cNvCxnSpPr>
            <a:cxnSpLocks/>
          </p:cNvCxnSpPr>
          <p:nvPr/>
        </p:nvCxnSpPr>
        <p:spPr>
          <a:xfrm flipV="1">
            <a:off x="2848822" y="1023210"/>
            <a:ext cx="1" cy="115585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309FB598-6BEB-DE9C-B73D-15E1C72FFD2F}"/>
              </a:ext>
            </a:extLst>
          </p:cNvPr>
          <p:cNvSpPr/>
          <p:nvPr/>
        </p:nvSpPr>
        <p:spPr>
          <a:xfrm>
            <a:off x="1683726" y="6075144"/>
            <a:ext cx="351996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3600" dirty="0">
                <a:ln w="0"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RESET</a:t>
            </a:r>
            <a:endParaRPr lang="fr-FR" sz="4400" b="0" cap="none" spc="0" dirty="0">
              <a:ln w="0">
                <a:solidFill>
                  <a:schemeClr val="accent5">
                    <a:lumMod val="75000"/>
                  </a:schemeClr>
                </a:solidFill>
              </a:ln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46DC7F9C-97D4-4476-2090-967DD24E58AA}"/>
              </a:ext>
            </a:extLst>
          </p:cNvPr>
          <p:cNvCxnSpPr>
            <a:cxnSpLocks/>
          </p:cNvCxnSpPr>
          <p:nvPr/>
        </p:nvCxnSpPr>
        <p:spPr>
          <a:xfrm flipH="1">
            <a:off x="3443708" y="5637492"/>
            <a:ext cx="1" cy="64900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lipse 13">
            <a:extLst>
              <a:ext uri="{FF2B5EF4-FFF2-40B4-BE49-F238E27FC236}">
                <a16:creationId xmlns:a16="http://schemas.microsoft.com/office/drawing/2014/main" id="{BD99C9D3-A544-892F-7982-2E9B083409C1}"/>
              </a:ext>
            </a:extLst>
          </p:cNvPr>
          <p:cNvSpPr/>
          <p:nvPr/>
        </p:nvSpPr>
        <p:spPr>
          <a:xfrm>
            <a:off x="5068147" y="3429000"/>
            <a:ext cx="637328" cy="73135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ECF1CDA5-C406-DDFE-0A12-EBB1B6720F7F}"/>
              </a:ext>
            </a:extLst>
          </p:cNvPr>
          <p:cNvCxnSpPr>
            <a:cxnSpLocks/>
          </p:cNvCxnSpPr>
          <p:nvPr/>
        </p:nvCxnSpPr>
        <p:spPr>
          <a:xfrm>
            <a:off x="5634459" y="4011376"/>
            <a:ext cx="3547641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72C5FA7E-EF9D-BE04-3DEE-7C09ACD5A62F}"/>
              </a:ext>
            </a:extLst>
          </p:cNvPr>
          <p:cNvSpPr/>
          <p:nvPr/>
        </p:nvSpPr>
        <p:spPr>
          <a:xfrm>
            <a:off x="8610600" y="3194514"/>
            <a:ext cx="351996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3600" dirty="0">
                <a:ln w="0"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ICSP – fonctions spéciales</a:t>
            </a:r>
            <a:endParaRPr lang="fr-FR" sz="4400" b="0" cap="none" spc="0" dirty="0">
              <a:ln w="0">
                <a:solidFill>
                  <a:schemeClr val="accent5">
                    <a:lumMod val="75000"/>
                  </a:schemeClr>
                </a:solidFill>
              </a:ln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8943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7" grpId="0" animBg="1"/>
      <p:bldP spid="32" grpId="0"/>
      <p:bldP spid="6" grpId="0"/>
      <p:bldP spid="14" grpId="0" animBg="1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55D9A8-614C-3E70-D287-04B1C379E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41123825-57A4-0E8C-35F4-527A3E2BB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2955" y="262255"/>
            <a:ext cx="6675120" cy="1325563"/>
          </a:xfrm>
        </p:spPr>
        <p:txBody>
          <a:bodyPr rtlCol="0"/>
          <a:lstStyle/>
          <a:p>
            <a:pPr rtl="0"/>
            <a:r>
              <a:rPr lang="fr-CA" dirty="0"/>
              <a:t>Les éléments de communication</a:t>
            </a:r>
          </a:p>
        </p:txBody>
      </p:sp>
      <p:sp>
        <p:nvSpPr>
          <p:cNvPr id="13" name="Espace réservé pour la diapositive 12">
            <a:extLst>
              <a:ext uri="{FF2B5EF4-FFF2-40B4-BE49-F238E27FC236}">
                <a16:creationId xmlns:a16="http://schemas.microsoft.com/office/drawing/2014/main" id="{729A6602-4774-803E-4F94-5898DEE23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11</a:t>
            </a:fld>
            <a:endParaRPr lang="fr-CA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8DB4B85-885B-1265-3122-9205079ACD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4993" y="2711442"/>
            <a:ext cx="7558483" cy="3899923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4BC13A3F-29F6-9C1B-B030-5DB3986A76D7}"/>
              </a:ext>
            </a:extLst>
          </p:cNvPr>
          <p:cNvSpPr/>
          <p:nvPr/>
        </p:nvSpPr>
        <p:spPr>
          <a:xfrm>
            <a:off x="8467725" y="2823063"/>
            <a:ext cx="1789524" cy="90134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F8C07D17-1C53-83B6-490E-CC60E6185720}"/>
              </a:ext>
            </a:extLst>
          </p:cNvPr>
          <p:cNvCxnSpPr>
            <a:cxnSpLocks/>
          </p:cNvCxnSpPr>
          <p:nvPr/>
        </p:nvCxnSpPr>
        <p:spPr>
          <a:xfrm flipH="1" flipV="1">
            <a:off x="3143250" y="1640622"/>
            <a:ext cx="6151888" cy="117632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C8681942-E378-F5B8-C495-6B03525EF22F}"/>
              </a:ext>
            </a:extLst>
          </p:cNvPr>
          <p:cNvSpPr/>
          <p:nvPr/>
        </p:nvSpPr>
        <p:spPr>
          <a:xfrm>
            <a:off x="374580" y="246635"/>
            <a:ext cx="329518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3600" dirty="0">
                <a:ln w="0"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Serial communication</a:t>
            </a:r>
            <a:endParaRPr lang="fr-FR" sz="4400" b="0" cap="none" spc="0" dirty="0">
              <a:ln w="0">
                <a:solidFill>
                  <a:schemeClr val="accent5">
                    <a:lumMod val="75000"/>
                  </a:schemeClr>
                </a:solidFill>
              </a:ln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CC1D3CE2-A79E-C87B-40DA-D4CAA3D6466D}"/>
              </a:ext>
            </a:extLst>
          </p:cNvPr>
          <p:cNvSpPr/>
          <p:nvPr/>
        </p:nvSpPr>
        <p:spPr>
          <a:xfrm>
            <a:off x="7971741" y="2928568"/>
            <a:ext cx="531319" cy="52505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8497F50F-2092-6737-FB78-E972CF00D09D}"/>
              </a:ext>
            </a:extLst>
          </p:cNvPr>
          <p:cNvCxnSpPr>
            <a:cxnSpLocks/>
          </p:cNvCxnSpPr>
          <p:nvPr/>
        </p:nvCxnSpPr>
        <p:spPr>
          <a:xfrm flipH="1" flipV="1">
            <a:off x="2981325" y="3273736"/>
            <a:ext cx="4990416" cy="1016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F70324A9-901F-8BEB-E301-2AD57F2E35E4}"/>
              </a:ext>
            </a:extLst>
          </p:cNvPr>
          <p:cNvSpPr/>
          <p:nvPr/>
        </p:nvSpPr>
        <p:spPr>
          <a:xfrm>
            <a:off x="163210" y="2590929"/>
            <a:ext cx="329518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3600" dirty="0">
                <a:ln w="0"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Pin digital de communication</a:t>
            </a:r>
            <a:endParaRPr lang="fr-FR" sz="4400" b="0" cap="none" spc="0" dirty="0">
              <a:ln w="0">
                <a:solidFill>
                  <a:schemeClr val="accent5">
                    <a:lumMod val="75000"/>
                  </a:schemeClr>
                </a:solidFill>
              </a:ln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D930C0E-5D71-9456-C91E-8C6621C3D74F}"/>
              </a:ext>
            </a:extLst>
          </p:cNvPr>
          <p:cNvSpPr txBox="1"/>
          <p:nvPr/>
        </p:nvSpPr>
        <p:spPr>
          <a:xfrm>
            <a:off x="269805" y="4143375"/>
            <a:ext cx="3064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TX = transmission</a:t>
            </a:r>
          </a:p>
          <a:p>
            <a:r>
              <a:rPr lang="fr-CA" dirty="0"/>
              <a:t>RX = réception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8D31FFCA-D2B1-BD87-23E5-C44231A29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8915" y="1674242"/>
            <a:ext cx="3324689" cy="4429743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F0E93A85-F1DC-21AF-E6F7-166A28000442}"/>
              </a:ext>
            </a:extLst>
          </p:cNvPr>
          <p:cNvSpPr/>
          <p:nvPr/>
        </p:nvSpPr>
        <p:spPr>
          <a:xfrm>
            <a:off x="5753099" y="3828561"/>
            <a:ext cx="600075" cy="47673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63532584-C1DE-C0CB-BAF7-D40FC0C2D5D2}"/>
              </a:ext>
            </a:extLst>
          </p:cNvPr>
          <p:cNvCxnSpPr>
            <a:cxnSpLocks/>
          </p:cNvCxnSpPr>
          <p:nvPr/>
        </p:nvCxnSpPr>
        <p:spPr>
          <a:xfrm flipH="1">
            <a:off x="2981325" y="4295987"/>
            <a:ext cx="2771774" cy="113293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A509B79E-6046-B4A8-2816-9AB794E041D2}"/>
              </a:ext>
            </a:extLst>
          </p:cNvPr>
          <p:cNvSpPr/>
          <p:nvPr/>
        </p:nvSpPr>
        <p:spPr>
          <a:xfrm>
            <a:off x="154643" y="4958589"/>
            <a:ext cx="329518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3600" dirty="0">
                <a:ln w="0"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Lumières indicateurs de communication</a:t>
            </a:r>
            <a:endParaRPr lang="fr-FR" sz="4400" b="0" cap="none" spc="0" dirty="0">
              <a:ln w="0">
                <a:solidFill>
                  <a:schemeClr val="accent5">
                    <a:lumMod val="75000"/>
                  </a:schemeClr>
                </a:solidFill>
              </a:ln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7BB93A87-7306-CA7C-2A89-87ADBB2B2ACE}"/>
              </a:ext>
            </a:extLst>
          </p:cNvPr>
          <p:cNvSpPr txBox="1"/>
          <p:nvPr/>
        </p:nvSpPr>
        <p:spPr>
          <a:xfrm>
            <a:off x="1066498" y="1399092"/>
            <a:ext cx="3064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(avec l’ordinateur)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89937B7-1743-951A-24B3-00A0C4BBB0B0}"/>
              </a:ext>
            </a:extLst>
          </p:cNvPr>
          <p:cNvSpPr txBox="1"/>
          <p:nvPr/>
        </p:nvSpPr>
        <p:spPr>
          <a:xfrm>
            <a:off x="242583" y="3656909"/>
            <a:ext cx="39776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400" dirty="0"/>
              <a:t>(avec un autre microprocesseur ou wifi)</a:t>
            </a:r>
          </a:p>
        </p:txBody>
      </p:sp>
    </p:spTree>
    <p:extLst>
      <p:ext uri="{BB962C8B-B14F-4D97-AF65-F5344CB8AC3E}">
        <p14:creationId xmlns:p14="http://schemas.microsoft.com/office/powerpoint/2010/main" val="2575403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2" grpId="0"/>
      <p:bldP spid="6" grpId="0" animBg="1"/>
      <p:bldP spid="15" grpId="0"/>
      <p:bldP spid="16" grpId="0"/>
      <p:bldP spid="23" grpId="0" animBg="1"/>
      <p:bldP spid="27" grpId="0"/>
      <p:bldP spid="30" grpId="0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D2278A-CD7D-1FC5-4810-254A5FCD6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la diapositive 12">
            <a:extLst>
              <a:ext uri="{FF2B5EF4-FFF2-40B4-BE49-F238E27FC236}">
                <a16:creationId xmlns:a16="http://schemas.microsoft.com/office/drawing/2014/main" id="{F9A6AB8B-952B-F9AC-55E7-EFB8573A1FB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12</a:t>
            </a:fld>
            <a:endParaRPr lang="fr-CA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16E6F26-48BE-F97C-09E0-1E8A7C734D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665" y="1393313"/>
            <a:ext cx="7558483" cy="3899923"/>
          </a:xfrm>
          <a:prstGeom prst="rect">
            <a:avLst/>
          </a:prstGeom>
        </p:spPr>
      </p:pic>
      <p:sp>
        <p:nvSpPr>
          <p:cNvPr id="9" name="Titre 1">
            <a:extLst>
              <a:ext uri="{FF2B5EF4-FFF2-40B4-BE49-F238E27FC236}">
                <a16:creationId xmlns:a16="http://schemas.microsoft.com/office/drawing/2014/main" id="{2BBECD57-4C28-F550-5AB1-7D5AC7D2D511}"/>
              </a:ext>
            </a:extLst>
          </p:cNvPr>
          <p:cNvSpPr txBox="1">
            <a:spLocks/>
          </p:cNvSpPr>
          <p:nvPr/>
        </p:nvSpPr>
        <p:spPr>
          <a:xfrm>
            <a:off x="0" y="-283303"/>
            <a:ext cx="12087224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4800" dirty="0"/>
              <a:t>Les éléments de logique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D42017CA-5D30-5ACE-8A1A-9EAF74A9F86E}"/>
              </a:ext>
            </a:extLst>
          </p:cNvPr>
          <p:cNvSpPr/>
          <p:nvPr/>
        </p:nvSpPr>
        <p:spPr>
          <a:xfrm>
            <a:off x="6819900" y="2409825"/>
            <a:ext cx="1676400" cy="154305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D324EF7A-44E2-FA95-611B-FE05A8CBF6E3}"/>
              </a:ext>
            </a:extLst>
          </p:cNvPr>
          <p:cNvCxnSpPr/>
          <p:nvPr/>
        </p:nvCxnSpPr>
        <p:spPr>
          <a:xfrm flipH="1" flipV="1">
            <a:off x="3009900" y="2066925"/>
            <a:ext cx="3810000" cy="8763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8A0D1555-B597-7FAF-3AB0-5D2227320CE4}"/>
              </a:ext>
            </a:extLst>
          </p:cNvPr>
          <p:cNvSpPr/>
          <p:nvPr/>
        </p:nvSpPr>
        <p:spPr>
          <a:xfrm>
            <a:off x="631576" y="1393313"/>
            <a:ext cx="233747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0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IC</a:t>
            </a:r>
            <a:r>
              <a:rPr lang="fr-FR" sz="40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(circuit intégré)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3A3253C2-9107-CFFD-C983-B80666573096}"/>
              </a:ext>
            </a:extLst>
          </p:cNvPr>
          <p:cNvSpPr/>
          <p:nvPr/>
        </p:nvSpPr>
        <p:spPr>
          <a:xfrm>
            <a:off x="8666859" y="2762250"/>
            <a:ext cx="930411" cy="8382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3E9D734E-0D0E-BC31-8954-AAB84A797DB8}"/>
              </a:ext>
            </a:extLst>
          </p:cNvPr>
          <p:cNvCxnSpPr>
            <a:cxnSpLocks/>
          </p:cNvCxnSpPr>
          <p:nvPr/>
        </p:nvCxnSpPr>
        <p:spPr>
          <a:xfrm flipH="1">
            <a:off x="8296275" y="3609439"/>
            <a:ext cx="835789" cy="223891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3E8D8FF5-5EB2-503E-1522-35D77EAE4927}"/>
              </a:ext>
            </a:extLst>
          </p:cNvPr>
          <p:cNvSpPr/>
          <p:nvPr/>
        </p:nvSpPr>
        <p:spPr>
          <a:xfrm>
            <a:off x="5651161" y="5305128"/>
            <a:ext cx="3311863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0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Reset (programme)</a:t>
            </a:r>
            <a:endParaRPr lang="fr-FR" sz="4000" b="0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61230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/>
      <p:bldP spid="15" grpId="0" animBg="1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90352-3EE3-38AC-4C51-91830B503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0D91173-5ED5-B7E1-9343-E3E0104B53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5275" y="1257300"/>
            <a:ext cx="8277225" cy="1800225"/>
          </a:xfrm>
        </p:spPr>
        <p:txBody>
          <a:bodyPr>
            <a:normAutofit/>
          </a:bodyPr>
          <a:lstStyle/>
          <a:p>
            <a:r>
              <a:rPr lang="fr-CA" sz="3600" dirty="0"/>
              <a:t>Créer un code C++ dans le IDE afin de mettre le tout ensemble et faire clignoter une LED…</a:t>
            </a:r>
          </a:p>
        </p:txBody>
      </p:sp>
      <p:sp>
        <p:nvSpPr>
          <p:cNvPr id="13" name="Espace réservé pour la diapositive 12">
            <a:extLst>
              <a:ext uri="{FF2B5EF4-FFF2-40B4-BE49-F238E27FC236}">
                <a16:creationId xmlns:a16="http://schemas.microsoft.com/office/drawing/2014/main" id="{2FAEBFE4-DF3D-A389-58F5-F5C79588584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13</a:t>
            </a:fld>
            <a:endParaRPr lang="fr-CA"/>
          </a:p>
        </p:txBody>
      </p:sp>
      <p:sp>
        <p:nvSpPr>
          <p:cNvPr id="9" name="Titre 1">
            <a:extLst>
              <a:ext uri="{FF2B5EF4-FFF2-40B4-BE49-F238E27FC236}">
                <a16:creationId xmlns:a16="http://schemas.microsoft.com/office/drawing/2014/main" id="{D942ADB6-FD7E-3098-5921-4A4573F19C99}"/>
              </a:ext>
            </a:extLst>
          </p:cNvPr>
          <p:cNvSpPr txBox="1">
            <a:spLocks/>
          </p:cNvSpPr>
          <p:nvPr/>
        </p:nvSpPr>
        <p:spPr>
          <a:xfrm>
            <a:off x="0" y="-283303"/>
            <a:ext cx="12087224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4800" dirty="0"/>
              <a:t>Prochaine étape: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83C5A39E-C73F-39AE-84DE-E84746C205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1787" y="3429000"/>
            <a:ext cx="4378588" cy="2867197"/>
          </a:xfrm>
          <a:prstGeom prst="rect">
            <a:avLst/>
          </a:prstGeom>
        </p:spPr>
      </p:pic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7C4D14BC-9E49-A265-8DFD-893C8000BF05}"/>
              </a:ext>
            </a:extLst>
          </p:cNvPr>
          <p:cNvCxnSpPr/>
          <p:nvPr/>
        </p:nvCxnSpPr>
        <p:spPr>
          <a:xfrm>
            <a:off x="4800599" y="4862598"/>
            <a:ext cx="1243013" cy="0"/>
          </a:xfrm>
          <a:prstGeom prst="straightConnector1">
            <a:avLst/>
          </a:prstGeom>
          <a:ln w="57150">
            <a:solidFill>
              <a:schemeClr val="accent5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7" name="Encre 6">
                <a:extLst>
                  <a:ext uri="{FF2B5EF4-FFF2-40B4-BE49-F238E27FC236}">
                    <a16:creationId xmlns:a16="http://schemas.microsoft.com/office/drawing/2014/main" id="{D88B7EAC-CFEC-AD04-AB64-22B9BE992A71}"/>
                  </a:ext>
                </a:extLst>
              </p14:cNvPr>
              <p14:cNvContentPartPr/>
              <p14:nvPr/>
            </p14:nvContentPartPr>
            <p14:xfrm>
              <a:off x="6434686" y="4071543"/>
              <a:ext cx="266760" cy="21960"/>
            </p14:xfrm>
          </p:contentPart>
        </mc:Choice>
        <mc:Fallback>
          <p:pic>
            <p:nvPicPr>
              <p:cNvPr id="7" name="Encre 6">
                <a:extLst>
                  <a:ext uri="{FF2B5EF4-FFF2-40B4-BE49-F238E27FC236}">
                    <a16:creationId xmlns:a16="http://schemas.microsoft.com/office/drawing/2014/main" id="{D88B7EAC-CFEC-AD04-AB64-22B9BE992A7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425686" y="4062543"/>
                <a:ext cx="284400" cy="39600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Image 11">
            <a:extLst>
              <a:ext uri="{FF2B5EF4-FFF2-40B4-BE49-F238E27FC236}">
                <a16:creationId xmlns:a16="http://schemas.microsoft.com/office/drawing/2014/main" id="{1157BED7-C8E4-0924-0543-99CA4CA8A4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60804" y="2857778"/>
            <a:ext cx="1866099" cy="3761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58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6719F29B-F233-48AF-8261-F33A4E079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2954" y="262255"/>
            <a:ext cx="6513195" cy="1325563"/>
          </a:xfrm>
        </p:spPr>
        <p:txBody>
          <a:bodyPr rtlCol="0"/>
          <a:lstStyle/>
          <a:p>
            <a:pPr rtl="0"/>
            <a:r>
              <a:rPr lang="fr-CA" dirty="0"/>
              <a:t>Les microprocesseurs</a:t>
            </a:r>
          </a:p>
        </p:txBody>
      </p:sp>
      <p:sp>
        <p:nvSpPr>
          <p:cNvPr id="13" name="Espace réservé pour la diapositive 12">
            <a:extLst>
              <a:ext uri="{FF2B5EF4-FFF2-40B4-BE49-F238E27FC236}">
                <a16:creationId xmlns:a16="http://schemas.microsoft.com/office/drawing/2014/main" id="{E97A1D68-0269-4F8D-8A4E-B8D9753C7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2</a:t>
            </a:fld>
            <a:endParaRPr lang="fr-CA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1B3C326-0252-8CD4-F236-FB385E762C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4850" y="1921419"/>
            <a:ext cx="6513196" cy="2879649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752D3A43-6297-1579-4D05-00F1992A2C02}"/>
              </a:ext>
            </a:extLst>
          </p:cNvPr>
          <p:cNvSpPr txBox="1"/>
          <p:nvPr/>
        </p:nvSpPr>
        <p:spPr>
          <a:xfrm>
            <a:off x="952500" y="4948099"/>
            <a:ext cx="101250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chemeClr val="bg1"/>
                </a:solidFill>
              </a:rPr>
              <a:t>C’est un CPU (central </a:t>
            </a:r>
            <a:r>
              <a:rPr lang="fr-CA" dirty="0" err="1">
                <a:solidFill>
                  <a:schemeClr val="bg1"/>
                </a:solidFill>
              </a:rPr>
              <a:t>processing</a:t>
            </a:r>
            <a:r>
              <a:rPr lang="fr-CA" dirty="0">
                <a:solidFill>
                  <a:schemeClr val="bg1"/>
                </a:solidFill>
              </a:rPr>
              <a:t> unit) qui est composé d’un circuit intégré qui peut exécuter des opérations </a:t>
            </a:r>
            <a:r>
              <a:rPr lang="fr-CA" dirty="0" err="1">
                <a:solidFill>
                  <a:schemeClr val="bg1"/>
                </a:solidFill>
              </a:rPr>
              <a:t>arithmétiquse</a:t>
            </a:r>
            <a:r>
              <a:rPr lang="fr-CA" dirty="0">
                <a:solidFill>
                  <a:schemeClr val="bg1"/>
                </a:solidFill>
              </a:rPr>
              <a:t> et de logique.  Un microprocesseur peut aussi contrôler les appareils d’input et d’output.</a:t>
            </a:r>
          </a:p>
          <a:p>
            <a:endParaRPr lang="fr-CA" dirty="0">
              <a:solidFill>
                <a:schemeClr val="bg1"/>
              </a:solidFill>
            </a:endParaRPr>
          </a:p>
          <a:p>
            <a:r>
              <a:rPr lang="fr-CA" dirty="0">
                <a:solidFill>
                  <a:schemeClr val="bg1"/>
                </a:solidFill>
              </a:rPr>
              <a:t>Un microprocesseur facilite les tâches en simplifiant les circuits nécessaires et permet la versatilité de projets. </a:t>
            </a:r>
          </a:p>
        </p:txBody>
      </p:sp>
    </p:spTree>
    <p:extLst>
      <p:ext uri="{BB962C8B-B14F-4D97-AF65-F5344CB8AC3E}">
        <p14:creationId xmlns:p14="http://schemas.microsoft.com/office/powerpoint/2010/main" val="3980871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CBBBC-4BCC-4EE6-5A36-B2C53291C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F2852C92-F3C9-A5B4-7522-BF76989FD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8267" y="5213349"/>
            <a:ext cx="6675120" cy="1325563"/>
          </a:xfrm>
        </p:spPr>
        <p:txBody>
          <a:bodyPr rtlCol="0"/>
          <a:lstStyle/>
          <a:p>
            <a:pPr rtl="0"/>
            <a:r>
              <a:rPr lang="fr-CA" dirty="0"/>
              <a:t>Arduino MÉGA 2560</a:t>
            </a:r>
          </a:p>
        </p:txBody>
      </p:sp>
      <p:sp>
        <p:nvSpPr>
          <p:cNvPr id="13" name="Espace réservé pour la diapositive 12">
            <a:extLst>
              <a:ext uri="{FF2B5EF4-FFF2-40B4-BE49-F238E27FC236}">
                <a16:creationId xmlns:a16="http://schemas.microsoft.com/office/drawing/2014/main" id="{5E6814D7-33A0-15C8-3A4F-DE5F46973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3</a:t>
            </a:fld>
            <a:endParaRPr lang="fr-CA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EC6CEEC-F632-9549-B3B6-0301476096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9841" y="705069"/>
            <a:ext cx="6573167" cy="4115374"/>
          </a:xfrm>
          <a:prstGeom prst="rect">
            <a:avLst/>
          </a:prstGeom>
        </p:spPr>
      </p:pic>
      <p:pic>
        <p:nvPicPr>
          <p:cNvPr id="2050" name="Picture 2" descr="hand pointer">
            <a:extLst>
              <a:ext uri="{FF2B5EF4-FFF2-40B4-BE49-F238E27FC236}">
                <a16:creationId xmlns:a16="http://schemas.microsoft.com/office/drawing/2014/main" id="{650A5275-24E8-3D73-45FD-B06E02986F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3849" y="3121421"/>
            <a:ext cx="379095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9601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6B0A1-26F9-4F48-1336-7842D22B7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B66526D8-AE61-A7D9-C8F5-367F5D42D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8267" y="5213349"/>
            <a:ext cx="6675120" cy="1325563"/>
          </a:xfrm>
        </p:spPr>
        <p:txBody>
          <a:bodyPr rtlCol="0"/>
          <a:lstStyle/>
          <a:p>
            <a:pPr rtl="0"/>
            <a:r>
              <a:rPr lang="fr-CA" dirty="0"/>
              <a:t>4 types d’éléments</a:t>
            </a:r>
          </a:p>
        </p:txBody>
      </p:sp>
      <p:sp>
        <p:nvSpPr>
          <p:cNvPr id="13" name="Espace réservé pour la diapositive 12">
            <a:extLst>
              <a:ext uri="{FF2B5EF4-FFF2-40B4-BE49-F238E27FC236}">
                <a16:creationId xmlns:a16="http://schemas.microsoft.com/office/drawing/2014/main" id="{B55679F5-280B-B616-A46B-EF5EC407B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4</a:t>
            </a:fld>
            <a:endParaRPr lang="fr-CA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D4CA239-0686-C348-5CED-0DB07CCFC0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766" y="705069"/>
            <a:ext cx="6573167" cy="411537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88BCF13-A304-51AB-9D9B-5C6D9FDC9EBC}"/>
              </a:ext>
            </a:extLst>
          </p:cNvPr>
          <p:cNvSpPr txBox="1"/>
          <p:nvPr/>
        </p:nvSpPr>
        <p:spPr>
          <a:xfrm>
            <a:off x="7153275" y="1095375"/>
            <a:ext cx="43719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CA" sz="2400" dirty="0"/>
              <a:t>Pouvoir</a:t>
            </a:r>
          </a:p>
          <a:p>
            <a:pPr marL="342900" indent="-342900">
              <a:buFont typeface="+mj-lt"/>
              <a:buAutoNum type="arabicPeriod"/>
            </a:pPr>
            <a:r>
              <a:rPr lang="fr-CA" sz="2400" dirty="0"/>
              <a:t>Pins</a:t>
            </a:r>
          </a:p>
          <a:p>
            <a:pPr marL="342900" indent="-342900">
              <a:buFont typeface="+mj-lt"/>
              <a:buAutoNum type="arabicPeriod"/>
            </a:pPr>
            <a:r>
              <a:rPr lang="fr-CA" sz="2400" dirty="0"/>
              <a:t>Communication</a:t>
            </a:r>
          </a:p>
          <a:p>
            <a:pPr marL="342900" indent="-342900">
              <a:buFont typeface="+mj-lt"/>
              <a:buAutoNum type="arabicPeriod"/>
            </a:pPr>
            <a:r>
              <a:rPr lang="fr-CA" sz="2400" dirty="0"/>
              <a:t>Logique</a:t>
            </a:r>
          </a:p>
          <a:p>
            <a:pPr marL="342900" indent="-342900">
              <a:buFont typeface="+mj-lt"/>
              <a:buAutoNum type="arabicPeriod"/>
            </a:pPr>
            <a:endParaRPr lang="fr-CA" sz="2400" dirty="0"/>
          </a:p>
        </p:txBody>
      </p:sp>
    </p:spTree>
    <p:extLst>
      <p:ext uri="{BB962C8B-B14F-4D97-AF65-F5344CB8AC3E}">
        <p14:creationId xmlns:p14="http://schemas.microsoft.com/office/powerpoint/2010/main" val="2409219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7B43A-A19D-C2F8-980A-6C1AC5CF42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0C5ABD5B-CF9D-2443-78A5-DAA345170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2955" y="262255"/>
            <a:ext cx="6675120" cy="1325563"/>
          </a:xfrm>
        </p:spPr>
        <p:txBody>
          <a:bodyPr rtlCol="0"/>
          <a:lstStyle/>
          <a:p>
            <a:pPr rtl="0"/>
            <a:r>
              <a:rPr lang="fr-CA" dirty="0"/>
              <a:t>Les éléments de pouvoir (Voltage)</a:t>
            </a:r>
          </a:p>
        </p:txBody>
      </p:sp>
      <p:sp>
        <p:nvSpPr>
          <p:cNvPr id="13" name="Espace réservé pour la diapositive 12">
            <a:extLst>
              <a:ext uri="{FF2B5EF4-FFF2-40B4-BE49-F238E27FC236}">
                <a16:creationId xmlns:a16="http://schemas.microsoft.com/office/drawing/2014/main" id="{CEF8A37F-02C0-A025-A97B-3446F4D79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5</a:t>
            </a:fld>
            <a:endParaRPr lang="fr-CA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64FD384-7246-CC1E-C966-2BB8235483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8491" y="2061958"/>
            <a:ext cx="7558483" cy="3899923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BA56C815-2DCF-07C1-9784-EC0D7515E960}"/>
              </a:ext>
            </a:extLst>
          </p:cNvPr>
          <p:cNvSpPr/>
          <p:nvPr/>
        </p:nvSpPr>
        <p:spPr>
          <a:xfrm>
            <a:off x="2438400" y="2762250"/>
            <a:ext cx="1714500" cy="9906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36B1CD06-FD25-28E5-0445-0AC3EE1E5523}"/>
              </a:ext>
            </a:extLst>
          </p:cNvPr>
          <p:cNvCxnSpPr/>
          <p:nvPr/>
        </p:nvCxnSpPr>
        <p:spPr>
          <a:xfrm flipH="1" flipV="1">
            <a:off x="1918886" y="1752600"/>
            <a:ext cx="1285875" cy="100965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C6EAA21B-0BB5-5825-2D40-E5B096E6FBFE}"/>
              </a:ext>
            </a:extLst>
          </p:cNvPr>
          <p:cNvSpPr/>
          <p:nvPr/>
        </p:nvSpPr>
        <p:spPr>
          <a:xfrm>
            <a:off x="696742" y="1025779"/>
            <a:ext cx="204645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4000" dirty="0">
                <a:ln w="0"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Port USB</a:t>
            </a:r>
            <a:endParaRPr lang="fr-FR" sz="4000" b="0" cap="none" spc="0" dirty="0">
              <a:ln w="0">
                <a:solidFill>
                  <a:schemeClr val="accent5">
                    <a:lumMod val="75000"/>
                  </a:schemeClr>
                </a:solidFill>
              </a:ln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3C16A732-69F8-8BB8-DDF2-B9FE09475D8F}"/>
              </a:ext>
            </a:extLst>
          </p:cNvPr>
          <p:cNvSpPr/>
          <p:nvPr/>
        </p:nvSpPr>
        <p:spPr>
          <a:xfrm>
            <a:off x="2743200" y="4762500"/>
            <a:ext cx="1562100" cy="86321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EA8BFAAD-DE38-CDD3-72F9-ACA37B6831AA}"/>
              </a:ext>
            </a:extLst>
          </p:cNvPr>
          <p:cNvCxnSpPr>
            <a:cxnSpLocks/>
          </p:cNvCxnSpPr>
          <p:nvPr/>
        </p:nvCxnSpPr>
        <p:spPr>
          <a:xfrm flipH="1">
            <a:off x="1918886" y="5603606"/>
            <a:ext cx="1500584" cy="51295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C6058B86-3163-AC4F-2827-188833B2C695}"/>
              </a:ext>
            </a:extLst>
          </p:cNvPr>
          <p:cNvCxnSpPr>
            <a:cxnSpLocks/>
          </p:cNvCxnSpPr>
          <p:nvPr/>
        </p:nvCxnSpPr>
        <p:spPr>
          <a:xfrm>
            <a:off x="8464695" y="3342384"/>
            <a:ext cx="1974705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D451BEDC-2706-0255-A0A5-09FA34A9AF9F}"/>
              </a:ext>
            </a:extLst>
          </p:cNvPr>
          <p:cNvSpPr/>
          <p:nvPr/>
        </p:nvSpPr>
        <p:spPr>
          <a:xfrm>
            <a:off x="-114294" y="2969835"/>
            <a:ext cx="264153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3600" dirty="0">
                <a:ln w="0"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Voltage </a:t>
            </a:r>
            <a:r>
              <a:rPr lang="fr-FR" sz="3600" dirty="0" err="1">
                <a:ln w="0"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Regulator</a:t>
            </a:r>
            <a:endParaRPr lang="fr-FR" sz="3600" dirty="0">
              <a:ln w="0">
                <a:solidFill>
                  <a:schemeClr val="accent5">
                    <a:lumMod val="75000"/>
                  </a:schemeClr>
                </a:solidFill>
              </a:ln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fr-FR" sz="3600" b="0" cap="none" spc="0" dirty="0">
                <a:ln w="0"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9-12V (20VMAX)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BDFDDCF2-F196-1B6F-16B1-D3E4E2BEDB5E}"/>
              </a:ext>
            </a:extLst>
          </p:cNvPr>
          <p:cNvSpPr/>
          <p:nvPr/>
        </p:nvSpPr>
        <p:spPr>
          <a:xfrm>
            <a:off x="5438775" y="5038724"/>
            <a:ext cx="1085850" cy="66319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4C83354A-49DE-F81F-5ACF-A2DE76111241}"/>
              </a:ext>
            </a:extLst>
          </p:cNvPr>
          <p:cNvCxnSpPr>
            <a:cxnSpLocks/>
          </p:cNvCxnSpPr>
          <p:nvPr/>
        </p:nvCxnSpPr>
        <p:spPr>
          <a:xfrm flipH="1" flipV="1">
            <a:off x="2268732" y="4385872"/>
            <a:ext cx="901443" cy="2062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F8BDD702-7752-0FA9-1ABB-E1B312A5C905}"/>
              </a:ext>
            </a:extLst>
          </p:cNvPr>
          <p:cNvCxnSpPr>
            <a:cxnSpLocks/>
          </p:cNvCxnSpPr>
          <p:nvPr/>
        </p:nvCxnSpPr>
        <p:spPr>
          <a:xfrm>
            <a:off x="6454501" y="5523231"/>
            <a:ext cx="1565549" cy="74800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90A8403-9ADF-4EB5-3137-C8BF0D24A534}"/>
              </a:ext>
            </a:extLst>
          </p:cNvPr>
          <p:cNvSpPr/>
          <p:nvPr/>
        </p:nvSpPr>
        <p:spPr>
          <a:xfrm>
            <a:off x="8109240" y="6075144"/>
            <a:ext cx="383682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3600" b="0" cap="none" spc="0" dirty="0">
                <a:ln w="0"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Voltage Pin(&amp;GND)</a:t>
            </a:r>
            <a:endParaRPr lang="fr-FR" sz="4400" b="0" cap="none" spc="0" dirty="0">
              <a:ln w="0">
                <a:solidFill>
                  <a:schemeClr val="accent5">
                    <a:lumMod val="75000"/>
                  </a:schemeClr>
                </a:solidFill>
              </a:ln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1144CF9F-D1B0-D08A-89AB-F5CEF25BAFCB}"/>
              </a:ext>
            </a:extLst>
          </p:cNvPr>
          <p:cNvSpPr/>
          <p:nvPr/>
        </p:nvSpPr>
        <p:spPr>
          <a:xfrm>
            <a:off x="3171426" y="4152899"/>
            <a:ext cx="1085850" cy="66319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6D5DCDC0-0B0E-D351-6B1F-6889AD22AD14}"/>
              </a:ext>
            </a:extLst>
          </p:cNvPr>
          <p:cNvSpPr/>
          <p:nvPr/>
        </p:nvSpPr>
        <p:spPr>
          <a:xfrm>
            <a:off x="7753785" y="3095624"/>
            <a:ext cx="710910" cy="49352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4304DD3-3CFA-A96D-73E4-72129582FD50}"/>
              </a:ext>
            </a:extLst>
          </p:cNvPr>
          <p:cNvSpPr/>
          <p:nvPr/>
        </p:nvSpPr>
        <p:spPr>
          <a:xfrm>
            <a:off x="-79711" y="6015842"/>
            <a:ext cx="264153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3600" b="0" cap="none" spc="0" dirty="0">
                <a:ln w="0"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Barrel Jack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0956DE4-1208-1139-0547-2B88DE440EDE}"/>
              </a:ext>
            </a:extLst>
          </p:cNvPr>
          <p:cNvSpPr/>
          <p:nvPr/>
        </p:nvSpPr>
        <p:spPr>
          <a:xfrm>
            <a:off x="9982200" y="2742219"/>
            <a:ext cx="243693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3600" dirty="0">
                <a:ln w="0"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Power Indicator</a:t>
            </a:r>
            <a:endParaRPr lang="fr-FR" sz="4400" b="0" cap="none" spc="0" dirty="0">
              <a:ln w="0">
                <a:solidFill>
                  <a:schemeClr val="accent5">
                    <a:lumMod val="75000"/>
                  </a:schemeClr>
                </a:solidFill>
              </a:ln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4" name="Image 33">
            <a:extLst>
              <a:ext uri="{FF2B5EF4-FFF2-40B4-BE49-F238E27FC236}">
                <a16:creationId xmlns:a16="http://schemas.microsoft.com/office/drawing/2014/main" id="{E87C0181-2F7C-36AE-58CB-7E739F1489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393" y="1830597"/>
            <a:ext cx="6791551" cy="4494409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878832B7-E961-7B75-3DE1-D38FFE9E43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6571" y="1989536"/>
            <a:ext cx="4134427" cy="4239217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0DE71303-2E94-7064-82A5-163E2E92D5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6351" y="1374515"/>
            <a:ext cx="2660300" cy="3473170"/>
          </a:xfrm>
          <a:prstGeom prst="rect">
            <a:avLst/>
          </a:prstGeom>
        </p:spPr>
      </p:pic>
      <p:sp>
        <p:nvSpPr>
          <p:cNvPr id="39" name="Ellipse 38">
            <a:extLst>
              <a:ext uri="{FF2B5EF4-FFF2-40B4-BE49-F238E27FC236}">
                <a16:creationId xmlns:a16="http://schemas.microsoft.com/office/drawing/2014/main" id="{E135D071-04F4-5DBB-F46E-BE177620D949}"/>
              </a:ext>
            </a:extLst>
          </p:cNvPr>
          <p:cNvSpPr/>
          <p:nvPr/>
        </p:nvSpPr>
        <p:spPr>
          <a:xfrm>
            <a:off x="4673558" y="3838188"/>
            <a:ext cx="711671" cy="47922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6A396222-7C9D-EE45-A7D6-880930CB4ED8}"/>
              </a:ext>
            </a:extLst>
          </p:cNvPr>
          <p:cNvCxnSpPr>
            <a:cxnSpLocks/>
          </p:cNvCxnSpPr>
          <p:nvPr/>
        </p:nvCxnSpPr>
        <p:spPr>
          <a:xfrm flipH="1">
            <a:off x="2252732" y="4041822"/>
            <a:ext cx="2444959" cy="1722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0523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2" grpId="0" animBg="1"/>
      <p:bldP spid="16" grpId="0"/>
      <p:bldP spid="17" grpId="0" animBg="1"/>
      <p:bldP spid="22" grpId="0"/>
      <p:bldP spid="23" grpId="0" animBg="1"/>
      <p:bldP spid="25" grpId="0" animBg="1"/>
      <p:bldP spid="27" grpId="0"/>
      <p:bldP spid="32" grpId="0"/>
      <p:bldP spid="3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E0444-DCD4-EDC3-A1A3-DC59AC7B3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7EEC883F-CBC1-46F6-4947-339B4676C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2955" y="262255"/>
            <a:ext cx="6675120" cy="1325563"/>
          </a:xfrm>
        </p:spPr>
        <p:txBody>
          <a:bodyPr rtlCol="0"/>
          <a:lstStyle/>
          <a:p>
            <a:pPr rtl="0"/>
            <a:r>
              <a:rPr lang="fr-CA" dirty="0"/>
              <a:t>Les éléments pins</a:t>
            </a:r>
          </a:p>
        </p:txBody>
      </p:sp>
      <p:sp>
        <p:nvSpPr>
          <p:cNvPr id="13" name="Espace réservé pour la diapositive 12">
            <a:extLst>
              <a:ext uri="{FF2B5EF4-FFF2-40B4-BE49-F238E27FC236}">
                <a16:creationId xmlns:a16="http://schemas.microsoft.com/office/drawing/2014/main" id="{0BC28B52-E88C-60C5-88A5-A0B5FD32A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6</a:t>
            </a:fld>
            <a:endParaRPr lang="fr-CA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4415880-5F92-07F2-95FA-919F8ED04D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757" y="1993417"/>
            <a:ext cx="7558483" cy="3899923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537E8125-98D2-A040-8886-3AD4A3D8B963}"/>
              </a:ext>
            </a:extLst>
          </p:cNvPr>
          <p:cNvSpPr/>
          <p:nvPr/>
        </p:nvSpPr>
        <p:spPr>
          <a:xfrm>
            <a:off x="2850946" y="2023526"/>
            <a:ext cx="2632353" cy="88759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14DD065D-5E1F-EA62-8B35-A089928B6B19}"/>
              </a:ext>
            </a:extLst>
          </p:cNvPr>
          <p:cNvCxnSpPr>
            <a:cxnSpLocks/>
            <a:endCxn id="32" idx="1"/>
          </p:cNvCxnSpPr>
          <p:nvPr/>
        </p:nvCxnSpPr>
        <p:spPr>
          <a:xfrm>
            <a:off x="5320806" y="2292685"/>
            <a:ext cx="4204656" cy="13903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llipse 11">
            <a:extLst>
              <a:ext uri="{FF2B5EF4-FFF2-40B4-BE49-F238E27FC236}">
                <a16:creationId xmlns:a16="http://schemas.microsoft.com/office/drawing/2014/main" id="{795AA8E9-0382-687D-BC61-110542F00B8F}"/>
              </a:ext>
            </a:extLst>
          </p:cNvPr>
          <p:cNvSpPr/>
          <p:nvPr/>
        </p:nvSpPr>
        <p:spPr>
          <a:xfrm>
            <a:off x="6871195" y="2053750"/>
            <a:ext cx="946424" cy="329854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17779D23-68BF-1D4D-9E88-A851920C92BF}"/>
              </a:ext>
            </a:extLst>
          </p:cNvPr>
          <p:cNvCxnSpPr>
            <a:cxnSpLocks/>
          </p:cNvCxnSpPr>
          <p:nvPr/>
        </p:nvCxnSpPr>
        <p:spPr>
          <a:xfrm flipV="1">
            <a:off x="7835405" y="2569508"/>
            <a:ext cx="1661731" cy="123232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llipse 16">
            <a:extLst>
              <a:ext uri="{FF2B5EF4-FFF2-40B4-BE49-F238E27FC236}">
                <a16:creationId xmlns:a16="http://schemas.microsoft.com/office/drawing/2014/main" id="{05C0ED5E-7050-D886-73AB-1391109C0E9F}"/>
              </a:ext>
            </a:extLst>
          </p:cNvPr>
          <p:cNvSpPr/>
          <p:nvPr/>
        </p:nvSpPr>
        <p:spPr>
          <a:xfrm>
            <a:off x="4167122" y="4953622"/>
            <a:ext cx="3358876" cy="75679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8714DECA-1E43-3FEE-1E94-2F9622031436}"/>
              </a:ext>
            </a:extLst>
          </p:cNvPr>
          <p:cNvCxnSpPr>
            <a:cxnSpLocks/>
          </p:cNvCxnSpPr>
          <p:nvPr/>
        </p:nvCxnSpPr>
        <p:spPr>
          <a:xfrm>
            <a:off x="6307730" y="5717302"/>
            <a:ext cx="1126930" cy="51672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B168EF4D-CD45-6E84-07BA-0F2369F1D9B3}"/>
              </a:ext>
            </a:extLst>
          </p:cNvPr>
          <p:cNvSpPr/>
          <p:nvPr/>
        </p:nvSpPr>
        <p:spPr>
          <a:xfrm>
            <a:off x="7491319" y="6015841"/>
            <a:ext cx="223856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3600" dirty="0" err="1">
                <a:ln w="0"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Analog</a:t>
            </a:r>
            <a:r>
              <a:rPr lang="fr-FR" sz="3600" b="0" cap="none" spc="0" dirty="0">
                <a:ln w="0"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Pin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64C66AF-B4E9-39E0-B749-A2A6E915AB1F}"/>
              </a:ext>
            </a:extLst>
          </p:cNvPr>
          <p:cNvSpPr/>
          <p:nvPr/>
        </p:nvSpPr>
        <p:spPr>
          <a:xfrm>
            <a:off x="9525462" y="2108554"/>
            <a:ext cx="243693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3600" dirty="0">
                <a:ln w="0"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Digital Pin</a:t>
            </a:r>
            <a:endParaRPr lang="fr-FR" sz="4400" b="0" cap="none" spc="0" dirty="0">
              <a:ln w="0">
                <a:solidFill>
                  <a:schemeClr val="accent5">
                    <a:lumMod val="75000"/>
                  </a:schemeClr>
                </a:solidFill>
              </a:ln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92EFFE1-AE8F-B547-0D2D-0F14F7008D42}"/>
              </a:ext>
            </a:extLst>
          </p:cNvPr>
          <p:cNvSpPr/>
          <p:nvPr/>
        </p:nvSpPr>
        <p:spPr>
          <a:xfrm>
            <a:off x="8563946" y="3516199"/>
            <a:ext cx="3332250" cy="1938992"/>
          </a:xfrm>
          <a:custGeom>
            <a:avLst/>
            <a:gdLst>
              <a:gd name="connsiteX0" fmla="*/ 0 w 3332250"/>
              <a:gd name="connsiteY0" fmla="*/ 0 h 1938992"/>
              <a:gd name="connsiteX1" fmla="*/ 555375 w 3332250"/>
              <a:gd name="connsiteY1" fmla="*/ 0 h 1938992"/>
              <a:gd name="connsiteX2" fmla="*/ 1044105 w 3332250"/>
              <a:gd name="connsiteY2" fmla="*/ 0 h 1938992"/>
              <a:gd name="connsiteX3" fmla="*/ 1632803 w 3332250"/>
              <a:gd name="connsiteY3" fmla="*/ 0 h 1938992"/>
              <a:gd name="connsiteX4" fmla="*/ 2254823 w 3332250"/>
              <a:gd name="connsiteY4" fmla="*/ 0 h 1938992"/>
              <a:gd name="connsiteX5" fmla="*/ 2843520 w 3332250"/>
              <a:gd name="connsiteY5" fmla="*/ 0 h 1938992"/>
              <a:gd name="connsiteX6" fmla="*/ 3332250 w 3332250"/>
              <a:gd name="connsiteY6" fmla="*/ 0 h 1938992"/>
              <a:gd name="connsiteX7" fmla="*/ 3332250 w 3332250"/>
              <a:gd name="connsiteY7" fmla="*/ 445968 h 1938992"/>
              <a:gd name="connsiteX8" fmla="*/ 3332250 w 3332250"/>
              <a:gd name="connsiteY8" fmla="*/ 911326 h 1938992"/>
              <a:gd name="connsiteX9" fmla="*/ 3332250 w 3332250"/>
              <a:gd name="connsiteY9" fmla="*/ 1415464 h 1938992"/>
              <a:gd name="connsiteX10" fmla="*/ 3332250 w 3332250"/>
              <a:gd name="connsiteY10" fmla="*/ 1938992 h 1938992"/>
              <a:gd name="connsiteX11" fmla="*/ 2810198 w 3332250"/>
              <a:gd name="connsiteY11" fmla="*/ 1938992 h 1938992"/>
              <a:gd name="connsiteX12" fmla="*/ 2188178 w 3332250"/>
              <a:gd name="connsiteY12" fmla="*/ 1938992 h 1938992"/>
              <a:gd name="connsiteX13" fmla="*/ 1699448 w 3332250"/>
              <a:gd name="connsiteY13" fmla="*/ 1938992 h 1938992"/>
              <a:gd name="connsiteX14" fmla="*/ 1210718 w 3332250"/>
              <a:gd name="connsiteY14" fmla="*/ 1938992 h 1938992"/>
              <a:gd name="connsiteX15" fmla="*/ 688665 w 3332250"/>
              <a:gd name="connsiteY15" fmla="*/ 1938992 h 1938992"/>
              <a:gd name="connsiteX16" fmla="*/ 0 w 3332250"/>
              <a:gd name="connsiteY16" fmla="*/ 1938992 h 1938992"/>
              <a:gd name="connsiteX17" fmla="*/ 0 w 3332250"/>
              <a:gd name="connsiteY17" fmla="*/ 1454244 h 1938992"/>
              <a:gd name="connsiteX18" fmla="*/ 0 w 3332250"/>
              <a:gd name="connsiteY18" fmla="*/ 1027666 h 1938992"/>
              <a:gd name="connsiteX19" fmla="*/ 0 w 3332250"/>
              <a:gd name="connsiteY19" fmla="*/ 523528 h 1938992"/>
              <a:gd name="connsiteX20" fmla="*/ 0 w 3332250"/>
              <a:gd name="connsiteY20" fmla="*/ 0 h 1938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332250" h="1938992" extrusionOk="0">
                <a:moveTo>
                  <a:pt x="0" y="0"/>
                </a:moveTo>
                <a:cubicBezTo>
                  <a:pt x="215142" y="-41131"/>
                  <a:pt x="400681" y="56310"/>
                  <a:pt x="555375" y="0"/>
                </a:cubicBezTo>
                <a:cubicBezTo>
                  <a:pt x="710070" y="-56310"/>
                  <a:pt x="838258" y="38361"/>
                  <a:pt x="1044105" y="0"/>
                </a:cubicBezTo>
                <a:cubicBezTo>
                  <a:pt x="1249952" y="-38361"/>
                  <a:pt x="1464130" y="46262"/>
                  <a:pt x="1632803" y="0"/>
                </a:cubicBezTo>
                <a:cubicBezTo>
                  <a:pt x="1801476" y="-46262"/>
                  <a:pt x="1951015" y="35907"/>
                  <a:pt x="2254823" y="0"/>
                </a:cubicBezTo>
                <a:cubicBezTo>
                  <a:pt x="2558631" y="-35907"/>
                  <a:pt x="2685897" y="57322"/>
                  <a:pt x="2843520" y="0"/>
                </a:cubicBezTo>
                <a:cubicBezTo>
                  <a:pt x="3001143" y="-57322"/>
                  <a:pt x="3194061" y="53495"/>
                  <a:pt x="3332250" y="0"/>
                </a:cubicBezTo>
                <a:cubicBezTo>
                  <a:pt x="3342412" y="137531"/>
                  <a:pt x="3282840" y="303492"/>
                  <a:pt x="3332250" y="445968"/>
                </a:cubicBezTo>
                <a:cubicBezTo>
                  <a:pt x="3381660" y="588444"/>
                  <a:pt x="3278913" y="694717"/>
                  <a:pt x="3332250" y="911326"/>
                </a:cubicBezTo>
                <a:cubicBezTo>
                  <a:pt x="3385587" y="1127935"/>
                  <a:pt x="3278910" y="1279539"/>
                  <a:pt x="3332250" y="1415464"/>
                </a:cubicBezTo>
                <a:cubicBezTo>
                  <a:pt x="3385590" y="1551389"/>
                  <a:pt x="3299086" y="1819986"/>
                  <a:pt x="3332250" y="1938992"/>
                </a:cubicBezTo>
                <a:cubicBezTo>
                  <a:pt x="3094997" y="1990308"/>
                  <a:pt x="2975877" y="1897195"/>
                  <a:pt x="2810198" y="1938992"/>
                </a:cubicBezTo>
                <a:cubicBezTo>
                  <a:pt x="2644519" y="1980789"/>
                  <a:pt x="2485780" y="1913586"/>
                  <a:pt x="2188178" y="1938992"/>
                </a:cubicBezTo>
                <a:cubicBezTo>
                  <a:pt x="1890576" y="1964398"/>
                  <a:pt x="1920651" y="1907500"/>
                  <a:pt x="1699448" y="1938992"/>
                </a:cubicBezTo>
                <a:cubicBezTo>
                  <a:pt x="1478245" y="1970484"/>
                  <a:pt x="1399313" y="1937749"/>
                  <a:pt x="1210718" y="1938992"/>
                </a:cubicBezTo>
                <a:cubicBezTo>
                  <a:pt x="1022123" y="1940235"/>
                  <a:pt x="907488" y="1915875"/>
                  <a:pt x="688665" y="1938992"/>
                </a:cubicBezTo>
                <a:cubicBezTo>
                  <a:pt x="469842" y="1962109"/>
                  <a:pt x="259076" y="1867587"/>
                  <a:pt x="0" y="1938992"/>
                </a:cubicBezTo>
                <a:cubicBezTo>
                  <a:pt x="-19992" y="1785512"/>
                  <a:pt x="26470" y="1673158"/>
                  <a:pt x="0" y="1454244"/>
                </a:cubicBezTo>
                <a:cubicBezTo>
                  <a:pt x="-26470" y="1235330"/>
                  <a:pt x="29726" y="1115901"/>
                  <a:pt x="0" y="1027666"/>
                </a:cubicBezTo>
                <a:cubicBezTo>
                  <a:pt x="-29726" y="939431"/>
                  <a:pt x="9978" y="756691"/>
                  <a:pt x="0" y="523528"/>
                </a:cubicBezTo>
                <a:cubicBezTo>
                  <a:pt x="-9978" y="290365"/>
                  <a:pt x="55345" y="116868"/>
                  <a:pt x="0" y="0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196033610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̴</a:t>
            </a:r>
            <a:endParaRPr lang="fr-FR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algn="ctr"/>
            <a:r>
              <a:rPr lang="fr-FR" sz="36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Analog</a:t>
            </a:r>
            <a:r>
              <a:rPr lang="fr-FR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OU Digital</a:t>
            </a:r>
            <a:endParaRPr lang="fr-FR" sz="3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0501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22" grpId="0"/>
      <p:bldP spid="32" grpId="0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F58E54-3A88-B20E-D83F-34B8C1B8BE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0575" y="0"/>
            <a:ext cx="4419600" cy="1659716"/>
          </a:xfrm>
        </p:spPr>
        <p:txBody>
          <a:bodyPr>
            <a:normAutofit/>
          </a:bodyPr>
          <a:lstStyle/>
          <a:p>
            <a:r>
              <a:rPr lang="fr-CA" dirty="0"/>
              <a:t>Digital</a:t>
            </a:r>
          </a:p>
        </p:txBody>
      </p:sp>
      <p:sp>
        <p:nvSpPr>
          <p:cNvPr id="14" name="Espace réservé pour la diapositive 13">
            <a:extLst>
              <a:ext uri="{FF2B5EF4-FFF2-40B4-BE49-F238E27FC236}">
                <a16:creationId xmlns:a16="http://schemas.microsoft.com/office/drawing/2014/main" id="{FF0DADF7-71F8-49DA-8F56-3DE812A61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7</a:t>
            </a:fld>
            <a:endParaRPr lang="fr-CA"/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77644016-FF2D-C326-C8FA-C9998E9F20E9}"/>
              </a:ext>
            </a:extLst>
          </p:cNvPr>
          <p:cNvSpPr txBox="1">
            <a:spLocks/>
          </p:cNvSpPr>
          <p:nvPr/>
        </p:nvSpPr>
        <p:spPr>
          <a:xfrm>
            <a:off x="6934200" y="0"/>
            <a:ext cx="4419600" cy="16597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dirty="0" err="1"/>
              <a:t>Analog</a:t>
            </a:r>
            <a:endParaRPr lang="fr-CA" dirty="0"/>
          </a:p>
        </p:txBody>
      </p:sp>
      <p:pic>
        <p:nvPicPr>
          <p:cNvPr id="3074" name="Picture 2" descr="shrugging">
            <a:extLst>
              <a:ext uri="{FF2B5EF4-FFF2-40B4-BE49-F238E27FC236}">
                <a16:creationId xmlns:a16="http://schemas.microsoft.com/office/drawing/2014/main" id="{3156F570-F70C-B33D-5589-3439F1007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650" y="103062"/>
            <a:ext cx="2466975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80F8A2F0-1B1F-E0EE-F055-4F0E25FC9160}"/>
              </a:ext>
            </a:extLst>
          </p:cNvPr>
          <p:cNvSpPr txBox="1"/>
          <p:nvPr/>
        </p:nvSpPr>
        <p:spPr>
          <a:xfrm>
            <a:off x="114300" y="1400175"/>
            <a:ext cx="54959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Signal qui représente l’information avec des valeurs discrètes… 0 ou 1 , On ou OFF, HIGH ou LOW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Seulement une valeur à la fois.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Utiliser par les appareils électroniques.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Facile à analyser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B1F5E19-D626-13F3-3879-D818CBA28E77}"/>
              </a:ext>
            </a:extLst>
          </p:cNvPr>
          <p:cNvSpPr txBox="1"/>
          <p:nvPr/>
        </p:nvSpPr>
        <p:spPr>
          <a:xfrm>
            <a:off x="6581775" y="1336550"/>
            <a:ext cx="54959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Signal qui représente l’information avec des valeurs continue… </a:t>
            </a:r>
            <a:r>
              <a:rPr lang="fr-CA" sz="2400" dirty="0" err="1"/>
              <a:t>p.ex</a:t>
            </a:r>
            <a:r>
              <a:rPr lang="fr-CA" sz="2400" dirty="0"/>
              <a:t> 0 à 255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Tout ce qui est naturelle est </a:t>
            </a:r>
            <a:r>
              <a:rPr lang="fr-CA" sz="2400" dirty="0" err="1"/>
              <a:t>analog</a:t>
            </a:r>
            <a:r>
              <a:rPr lang="fr-CA" sz="2400" dirty="0"/>
              <a:t> (son, énergie </a:t>
            </a:r>
            <a:r>
              <a:rPr lang="fr-CA" sz="2400" dirty="0" err="1"/>
              <a:t>etc</a:t>
            </a:r>
            <a:r>
              <a:rPr lang="fr-CA" sz="24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 Complexe avec des milliers de valeurs possibles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F2EAFE9E-2E1B-B9E9-6599-0321161264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422" y="4887840"/>
            <a:ext cx="5315905" cy="1747289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A4B6E8E1-B7D4-030F-09AF-6083A6DA87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3675" y="4872584"/>
            <a:ext cx="5495925" cy="177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750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4EDA26-7A5F-793C-5110-6FA8167DF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A1EBDF-627A-DC97-ECB8-F7372E815B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0575" y="0"/>
            <a:ext cx="4419600" cy="1659716"/>
          </a:xfrm>
        </p:spPr>
        <p:txBody>
          <a:bodyPr>
            <a:normAutofit/>
          </a:bodyPr>
          <a:lstStyle/>
          <a:p>
            <a:r>
              <a:rPr lang="fr-CA" dirty="0"/>
              <a:t>Digital</a:t>
            </a:r>
          </a:p>
        </p:txBody>
      </p:sp>
      <p:sp>
        <p:nvSpPr>
          <p:cNvPr id="14" name="Espace réservé pour la diapositive 13">
            <a:extLst>
              <a:ext uri="{FF2B5EF4-FFF2-40B4-BE49-F238E27FC236}">
                <a16:creationId xmlns:a16="http://schemas.microsoft.com/office/drawing/2014/main" id="{114CCE0C-4A81-97A9-67BF-32B8990B4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8</a:t>
            </a:fld>
            <a:endParaRPr lang="fr-CA"/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39AA7F36-0E70-92FC-F0CA-897C84898A6E}"/>
              </a:ext>
            </a:extLst>
          </p:cNvPr>
          <p:cNvSpPr txBox="1">
            <a:spLocks/>
          </p:cNvSpPr>
          <p:nvPr/>
        </p:nvSpPr>
        <p:spPr>
          <a:xfrm>
            <a:off x="6934200" y="0"/>
            <a:ext cx="4419600" cy="16597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dirty="0" err="1"/>
              <a:t>Analog</a:t>
            </a:r>
            <a:endParaRPr lang="fr-CA" dirty="0"/>
          </a:p>
        </p:txBody>
      </p:sp>
      <p:pic>
        <p:nvPicPr>
          <p:cNvPr id="3074" name="Picture 2" descr="shrugging">
            <a:extLst>
              <a:ext uri="{FF2B5EF4-FFF2-40B4-BE49-F238E27FC236}">
                <a16:creationId xmlns:a16="http://schemas.microsoft.com/office/drawing/2014/main" id="{3C152A7A-3041-0685-3018-BA81622BA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650" y="103062"/>
            <a:ext cx="2466975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0530CD64-FA62-9EB1-64E9-B9F2438FC9E9}"/>
              </a:ext>
            </a:extLst>
          </p:cNvPr>
          <p:cNvSpPr txBox="1"/>
          <p:nvPr/>
        </p:nvSpPr>
        <p:spPr>
          <a:xfrm>
            <a:off x="114300" y="1400175"/>
            <a:ext cx="54959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Signal qui représente l’information avec des valeurs discrètes… 0 ou 1 , On ou OFF, HIGH ou LOW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Seulement une valeur à la fois.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Utiliser par les appareils électroniques.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Facile à analyser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21CC6025-F4C3-E581-BD4F-E455E2D0FCDE}"/>
              </a:ext>
            </a:extLst>
          </p:cNvPr>
          <p:cNvSpPr txBox="1"/>
          <p:nvPr/>
        </p:nvSpPr>
        <p:spPr>
          <a:xfrm>
            <a:off x="6581775" y="1336550"/>
            <a:ext cx="54959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Signal qui représente l’information avec des valeurs continue… </a:t>
            </a:r>
            <a:r>
              <a:rPr lang="fr-CA" sz="2400" dirty="0" err="1"/>
              <a:t>p.ex</a:t>
            </a:r>
            <a:r>
              <a:rPr lang="fr-CA" sz="2400" dirty="0"/>
              <a:t> 0 à 255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Tout ce qui est naturelle est </a:t>
            </a:r>
            <a:r>
              <a:rPr lang="fr-CA" sz="2400" dirty="0" err="1"/>
              <a:t>analog</a:t>
            </a:r>
            <a:r>
              <a:rPr lang="fr-CA" sz="2400" dirty="0"/>
              <a:t> (son, énergie </a:t>
            </a:r>
            <a:r>
              <a:rPr lang="fr-CA" sz="2400" dirty="0" err="1"/>
              <a:t>etc</a:t>
            </a:r>
            <a:r>
              <a:rPr lang="fr-CA" sz="24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 Complexe avec des milliers de valeurs possibles</a:t>
            </a:r>
          </a:p>
        </p:txBody>
      </p:sp>
      <p:pic>
        <p:nvPicPr>
          <p:cNvPr id="4" name="Image 3" descr="Ampoule à incandescence">
            <a:extLst>
              <a:ext uri="{FF2B5EF4-FFF2-40B4-BE49-F238E27FC236}">
                <a16:creationId xmlns:a16="http://schemas.microsoft.com/office/drawing/2014/main" id="{CC5868D1-F485-DA99-A88B-4ABBD420A1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164" y="3968875"/>
            <a:ext cx="1760659" cy="2570037"/>
          </a:xfrm>
          <a:prstGeom prst="rect">
            <a:avLst/>
          </a:prstGeom>
        </p:spPr>
      </p:pic>
      <p:pic>
        <p:nvPicPr>
          <p:cNvPr id="8" name="Image 7" descr="Ampoule à incandescence">
            <a:extLst>
              <a:ext uri="{FF2B5EF4-FFF2-40B4-BE49-F238E27FC236}">
                <a16:creationId xmlns:a16="http://schemas.microsoft.com/office/drawing/2014/main" id="{10D78CF5-9804-9434-87A5-6B68EC0F60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1552" y="3968874"/>
            <a:ext cx="1760659" cy="257003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D62282D-CCD8-50F3-6E1E-97D28BC648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3226" y="4418015"/>
            <a:ext cx="1066949" cy="1381318"/>
          </a:xfrm>
          <a:prstGeom prst="rect">
            <a:avLst/>
          </a:prstGeom>
        </p:spPr>
      </p:pic>
      <p:pic>
        <p:nvPicPr>
          <p:cNvPr id="11" name="Image 10" descr="Ampoule à incandescence">
            <a:extLst>
              <a:ext uri="{FF2B5EF4-FFF2-40B4-BE49-F238E27FC236}">
                <a16:creationId xmlns:a16="http://schemas.microsoft.com/office/drawing/2014/main" id="{E12C0BB5-7E71-838D-D9DE-944A80F770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4446" y="4316387"/>
            <a:ext cx="1236274" cy="1804591"/>
          </a:xfrm>
          <a:prstGeom prst="rect">
            <a:avLst/>
          </a:prstGeom>
        </p:spPr>
      </p:pic>
      <p:pic>
        <p:nvPicPr>
          <p:cNvPr id="15" name="Image 14" descr="Ampoule à incandescence">
            <a:extLst>
              <a:ext uri="{FF2B5EF4-FFF2-40B4-BE49-F238E27FC236}">
                <a16:creationId xmlns:a16="http://schemas.microsoft.com/office/drawing/2014/main" id="{AE344093-72C7-34D5-35F5-6B5333E30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1989" y="4287963"/>
            <a:ext cx="1236274" cy="1804591"/>
          </a:xfrm>
          <a:prstGeom prst="rect">
            <a:avLst/>
          </a:prstGeom>
        </p:spPr>
      </p:pic>
      <p:pic>
        <p:nvPicPr>
          <p:cNvPr id="17" name="Image 16" descr="Ampoule à incandescence">
            <a:extLst>
              <a:ext uri="{FF2B5EF4-FFF2-40B4-BE49-F238E27FC236}">
                <a16:creationId xmlns:a16="http://schemas.microsoft.com/office/drawing/2014/main" id="{3645AE27-FC47-F392-F62A-94EC939AAF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1803" y="4287964"/>
            <a:ext cx="1236274" cy="180459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FC87171-BFDB-F071-DD24-474D04B98C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24872" y="4627594"/>
            <a:ext cx="695422" cy="962159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97A27A12-D35F-EC90-6DC3-1023AB698C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69439" y="4597393"/>
            <a:ext cx="628738" cy="943107"/>
          </a:xfrm>
          <a:prstGeom prst="rect">
            <a:avLst/>
          </a:prstGeom>
        </p:spPr>
      </p:pic>
      <p:pic>
        <p:nvPicPr>
          <p:cNvPr id="31" name="Image 30" descr="Ampoule à incandescence">
            <a:extLst>
              <a:ext uri="{FF2B5EF4-FFF2-40B4-BE49-F238E27FC236}">
                <a16:creationId xmlns:a16="http://schemas.microsoft.com/office/drawing/2014/main" id="{8E6066C7-AFB7-9BB6-0012-92A0B20326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6635" y="4287963"/>
            <a:ext cx="1236274" cy="1804591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3EC37B8D-BCE6-ACC2-0C6C-F3ACCE2B86B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96339" y="4577560"/>
            <a:ext cx="676369" cy="943107"/>
          </a:xfrm>
          <a:prstGeom prst="rect">
            <a:avLst/>
          </a:prstGeom>
        </p:spPr>
      </p:pic>
      <p:sp>
        <p:nvSpPr>
          <p:cNvPr id="33" name="ZoneTexte 32">
            <a:extLst>
              <a:ext uri="{FF2B5EF4-FFF2-40B4-BE49-F238E27FC236}">
                <a16:creationId xmlns:a16="http://schemas.microsoft.com/office/drawing/2014/main" id="{774179F8-290A-8B81-850C-FCDB350AB355}"/>
              </a:ext>
            </a:extLst>
          </p:cNvPr>
          <p:cNvSpPr txBox="1"/>
          <p:nvPr/>
        </p:nvSpPr>
        <p:spPr>
          <a:xfrm>
            <a:off x="6053137" y="6352143"/>
            <a:ext cx="64270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CA" dirty="0">
                <a:hlinkClick r:id="rId9"/>
              </a:rPr>
              <a:t>démonstration</a:t>
            </a:r>
            <a:r>
              <a:rPr lang="fr-CA" dirty="0"/>
              <a:t>://youtu.be/</a:t>
            </a:r>
            <a:r>
              <a:rPr lang="fr-CA" dirty="0" err="1"/>
              <a:t>BMMnOAzcqoE?si</a:t>
            </a:r>
            <a:r>
              <a:rPr lang="fr-CA" dirty="0"/>
              <a:t>=wHliPjfKQCll8Nju</a:t>
            </a:r>
          </a:p>
        </p:txBody>
      </p:sp>
    </p:spTree>
    <p:extLst>
      <p:ext uri="{BB962C8B-B14F-4D97-AF65-F5344CB8AC3E}">
        <p14:creationId xmlns:p14="http://schemas.microsoft.com/office/powerpoint/2010/main" val="25079334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09E50-281F-0797-0ACD-CAEE2874F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61367659-0EF6-F4F7-592D-7841B9116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2955" y="262255"/>
            <a:ext cx="6675120" cy="1325563"/>
          </a:xfrm>
        </p:spPr>
        <p:txBody>
          <a:bodyPr rtlCol="0"/>
          <a:lstStyle/>
          <a:p>
            <a:pPr rtl="0"/>
            <a:r>
              <a:rPr lang="fr-CA" dirty="0"/>
              <a:t>Les éléments pins</a:t>
            </a:r>
          </a:p>
        </p:txBody>
      </p:sp>
      <p:sp>
        <p:nvSpPr>
          <p:cNvPr id="13" name="Espace réservé pour la diapositive 12">
            <a:extLst>
              <a:ext uri="{FF2B5EF4-FFF2-40B4-BE49-F238E27FC236}">
                <a16:creationId xmlns:a16="http://schemas.microsoft.com/office/drawing/2014/main" id="{D466CE82-FA27-A952-5A27-A0A76CB0C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9</a:t>
            </a:fld>
            <a:endParaRPr lang="fr-CA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D294421-D90F-3727-E69A-5C5E191000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635" y="1957082"/>
            <a:ext cx="7558483" cy="3899923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A6B8AE47-A036-6280-2C3B-8A7B9DEAB8F7}"/>
              </a:ext>
            </a:extLst>
          </p:cNvPr>
          <p:cNvSpPr/>
          <p:nvPr/>
        </p:nvSpPr>
        <p:spPr>
          <a:xfrm>
            <a:off x="2883646" y="2117293"/>
            <a:ext cx="292304" cy="73135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661EEEE-F840-9B1E-7B18-AE9334B0B1F2}"/>
              </a:ext>
            </a:extLst>
          </p:cNvPr>
          <p:cNvSpPr/>
          <p:nvPr/>
        </p:nvSpPr>
        <p:spPr>
          <a:xfrm>
            <a:off x="3456492" y="4906133"/>
            <a:ext cx="946424" cy="75679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EC080B3-4473-A7F9-8E78-0420A24717C2}"/>
              </a:ext>
            </a:extLst>
          </p:cNvPr>
          <p:cNvSpPr/>
          <p:nvPr/>
        </p:nvSpPr>
        <p:spPr>
          <a:xfrm>
            <a:off x="8610600" y="1892577"/>
            <a:ext cx="351996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3600" dirty="0">
                <a:ln w="0"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Voltage et Ground Pins</a:t>
            </a:r>
            <a:endParaRPr lang="fr-FR" sz="4400" b="0" cap="none" spc="0" dirty="0">
              <a:ln w="0">
                <a:solidFill>
                  <a:schemeClr val="accent5">
                    <a:lumMod val="75000"/>
                  </a:schemeClr>
                </a:solidFill>
              </a:ln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3CDC52F-14ED-2AB6-5C1E-24873EB58285}"/>
              </a:ext>
            </a:extLst>
          </p:cNvPr>
          <p:cNvSpPr txBox="1"/>
          <p:nvPr/>
        </p:nvSpPr>
        <p:spPr>
          <a:xfrm>
            <a:off x="9142121" y="3260712"/>
            <a:ext cx="29884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VIN – input voltage</a:t>
            </a:r>
          </a:p>
          <a:p>
            <a:r>
              <a:rPr lang="fr-CA" dirty="0"/>
              <a:t>3,3V et 5V</a:t>
            </a:r>
          </a:p>
          <a:p>
            <a:r>
              <a:rPr lang="fr-CA" dirty="0"/>
              <a:t>Pas différence quel GND (3 pins possible)</a:t>
            </a:r>
          </a:p>
        </p:txBody>
      </p:sp>
    </p:spTree>
    <p:extLst>
      <p:ext uri="{BB962C8B-B14F-4D97-AF65-F5344CB8AC3E}">
        <p14:creationId xmlns:p14="http://schemas.microsoft.com/office/powerpoint/2010/main" val="40942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7" grpId="0" animBg="1"/>
      <p:bldP spid="32" grpId="0"/>
      <p:bldP spid="5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62">
      <a:majorFont>
        <a:latin typeface="Skeena"/>
        <a:ea typeface=""/>
        <a:cs typeface=""/>
      </a:majorFont>
      <a:minorFont>
        <a:latin typeface="Skee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9396284_TF03460514_Win32" id="{1FCA4791-C135-4455-9665-B1CD34C84075}" vid="{4560C0E5-C2D8-406A-B18A-8FFEAA66D657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1" ma:contentTypeDescription="Create a new document." ma:contentTypeScope="" ma:versionID="64dfb1555687e0874b4304b796b5b0c7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6e4c555b5e194d05b7203de9c4567b3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A4F7154-AFAC-4BE7-8A74-7F4B6FC2743C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67ACD96E-49A0-4DA4-A7BB-AC2D887421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618C13B-9D83-4AF4-B64D-33362D5133F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{F3481DCD-AFC6-477C-994E-CBC4F5F0524E}tf03460514_win32</Template>
  <TotalTime>2373</TotalTime>
  <Words>392</Words>
  <Application>Microsoft Office PowerPoint</Application>
  <PresentationFormat>Grand écran</PresentationFormat>
  <Paragraphs>89</Paragraphs>
  <Slides>13</Slides>
  <Notes>13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8" baseType="lpstr">
      <vt:lpstr>Arial</vt:lpstr>
      <vt:lpstr>Calibri</vt:lpstr>
      <vt:lpstr>Skeena</vt:lpstr>
      <vt:lpstr>Times New Roman</vt:lpstr>
      <vt:lpstr>Thème Office</vt:lpstr>
      <vt:lpstr>Le microprocesseur leçon 3</vt:lpstr>
      <vt:lpstr>Les microprocesseurs</vt:lpstr>
      <vt:lpstr>Arduino MÉGA 2560</vt:lpstr>
      <vt:lpstr>4 types d’éléments</vt:lpstr>
      <vt:lpstr>Les éléments de pouvoir (Voltage)</vt:lpstr>
      <vt:lpstr>Les éléments pins</vt:lpstr>
      <vt:lpstr>Digital</vt:lpstr>
      <vt:lpstr>Digital</vt:lpstr>
      <vt:lpstr>Les éléments pins</vt:lpstr>
      <vt:lpstr>Les éléments pins</vt:lpstr>
      <vt:lpstr>Les éléments de communication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bases des circuits leçon 1</dc:title>
  <dc:creator>Dubytz, Monique</dc:creator>
  <cp:lastModifiedBy>Dubytz, Monique</cp:lastModifiedBy>
  <cp:revision>9</cp:revision>
  <dcterms:created xsi:type="dcterms:W3CDTF">2024-03-06T01:05:03Z</dcterms:created>
  <dcterms:modified xsi:type="dcterms:W3CDTF">2024-03-19T13:35:57Z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