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12.xml" ContentType="application/vnd.openxmlformats-officedocument.presentationml.notesSlide+xml"/>
  <Override PartName="/ppt/ink/ink8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87" r:id="rId6"/>
    <p:sldId id="290" r:id="rId7"/>
    <p:sldId id="303" r:id="rId8"/>
    <p:sldId id="304" r:id="rId9"/>
    <p:sldId id="291" r:id="rId10"/>
    <p:sldId id="284" r:id="rId11"/>
    <p:sldId id="286" r:id="rId12"/>
    <p:sldId id="306" r:id="rId13"/>
    <p:sldId id="263" r:id="rId14"/>
    <p:sldId id="293" r:id="rId15"/>
    <p:sldId id="307" r:id="rId16"/>
    <p:sldId id="292" r:id="rId17"/>
    <p:sldId id="294" r:id="rId18"/>
    <p:sldId id="258" r:id="rId19"/>
    <p:sldId id="308" r:id="rId20"/>
  </p:sldIdLst>
  <p:sldSz cx="12192000" cy="6858000"/>
  <p:notesSz cx="6858000" cy="9144000"/>
  <p:defaultTextStyle>
    <a:defPPr rtl="0">
      <a:defRPr lang="fr-C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thor" initials="A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91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9B5B42BD-8D3B-4B09-9029-8C63687D5D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E2EC764-34EA-4620-8CF9-F605D96BC3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04867F2-3277-4F4E-A474-046E0415719E}" type="datetime1">
              <a:rPr lang="fr-CA" smtClean="0"/>
              <a:t>2024-03-12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C1FA7CC-A0A2-4292-AA1A-FFA1D3AC96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C9D8F1-C311-48E0-A5EA-6AC70E14D0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827EC1-36E0-417D-8141-8D14DF1BDFD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58522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06T02:18:20.570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28 1,'0'5161,"1"-5136,1 1,8 32,-4-30,2 46,-9 47,2 49,23-37,-11-47,-7-52,4 57,-12 25,4 59,11-93,-8-54,4 48,-9-61,-2 181,-10-115,6-53,-3 48,8 397,3-227,-2-224,-1 1,-1-1,-1 0,-1-1,-1 1,-1-1,-13 35,12-42,1 0,1 1,1 0,-6 31,2 59,6-52,-9 14,6-48,-1 30,3 288,5-173,0-137,1 0,9 41,-5-36,5 16,-7-33,-1 1,2 18,8 37,-9-50,-1-1,1 25,-4-1,-2-30,1 0,1-1,4 27,0-23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2T14:49:47.746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0,'611'0,"-584"1,0 2,28 6,-25-4,42 3,-46-6,0 2,29 6,-3 1,-19-4,36 12,8 3,-69-20,32 8,-1-3,1-1,51 2,16-11,103 5,-147 10,-46-7,-1-2,21 2,101-3,-91-4,0 3,69 9,2 2,-55-7,7 7,-47-7,37 3,36-7,-64-3,0 3,0 0,46 9,-39-3,0-1,51 1,81-9,-60 0,365 3,-454-1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2T14:49:50.143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28,'6'0,"54"0,84-10,-12-2,217 7,-192 7,822-3,-952 3,0 0,28 8,-25-5,42 3,-63-8,0 0,0 1,12 3,-4 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2T14:49:57.103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54,'8'1,"22"-1,-1-1,1-1,29-6,-10-3,-8 1,1 2,-1 1,54-1,4535 10,-4607-2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2T14:50:05.197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0 160,'44'-3,"-1"-1,69-16,-69 10,0 3,70-3,580 11,-668 0,-1 2,34 7,-31-5,46 4,399-8,-227-3,811 2,-1013 2,0 3,69 15,-64-10,75 6,199-15,-156-3,1268 2,-1272-13,-107 5,58 1,-79 6,51-10,15 0,2 11,26-2,-46-11,-55 8,48-4,34 11,46-4,-81-10,-50 7,35-3,-46 6,0 0,-1-1,1 0,-1-1,20-9,-20 8,1 0,0 0,0 1,1 1,13-2,9 2,45-11,-37 7,-24 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2T14:50:09.471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0 186,'62'1,"-22"1,-1-2,0-2,47-9,-75 9,53-12,-1 3,100-5,622 15,-348 3,504-2,-909 2,58 10,-54-6,42 2,407-7,-232-3,845 2,-933-14,4 0,-125 14,-14 2,0-3,0 0,46-9,-22 2,-42 7,-1 0,0 0,0-2,0 1,0-1,0-1,0 0,11-6,-9 1,0 2,0 0,1 0,0 1,0 1,1 0,-1 1,1 1,0 0,22-1,-8 2,31-8,-33 5,44-3,-47 8,164 2,-57 20,-108-20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2T14:50:12.789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1,'769'0,"-747"0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06T02:18:20.570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28 1,'0'5161,"1"-5136,1 1,8 32,-4-30,2 46,-9 47,2 49,23-37,-11-47,-7-52,4 57,-12 25,4 59,11-93,-8-54,4 48,-9-61,-2 181,-10-115,6-53,-3 48,8 397,3-227,-2-224,-1 1,-1-1,-1 0,-1-1,-1 1,-1-1,-13 35,12-42,1 0,1 1,1 0,-6 31,2 59,6-52,-9 14,6-48,-1 30,3 288,5-173,0-137,1 0,9 41,-5-36,5 16,-7-33,-1 1,2 18,8 37,-9-50,-1-1,1 25,-4-1,-2-30,1 0,1-1,4 27,0-23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CA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6E71C8C-ACDB-4CE6-9068-778A75FD1563}" type="datetime1">
              <a:rPr lang="fr-CA" noProof="0" smtClean="0"/>
              <a:t>2024-03-12</a:t>
            </a:fld>
            <a:endParaRPr lang="fr-CA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CA" noProof="0"/>
          </a:p>
        </p:txBody>
      </p:sp>
      <p:sp>
        <p:nvSpPr>
          <p:cNvPr id="5" name="Espace réservé des rétroactio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CA" noProof="0"/>
              <a:t>Modifiez les styles du texte</a:t>
            </a:r>
          </a:p>
          <a:p>
            <a:pPr lvl="1" rtl="0"/>
            <a:r>
              <a:rPr lang="fr-CA" noProof="0"/>
              <a:t>Deuxième niveau</a:t>
            </a:r>
          </a:p>
          <a:p>
            <a:pPr lvl="2" rtl="0"/>
            <a:r>
              <a:rPr lang="fr-CA" noProof="0"/>
              <a:t>Troisième niveau</a:t>
            </a:r>
          </a:p>
          <a:p>
            <a:pPr lvl="3" rtl="0"/>
            <a:r>
              <a:rPr lang="fr-CA" noProof="0"/>
              <a:t>Quatrième niveau</a:t>
            </a:r>
          </a:p>
          <a:p>
            <a:pPr lvl="4" rtl="0"/>
            <a:r>
              <a:rPr lang="fr-CA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CA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5BAF473-2665-42A7-89E3-C7BA7EB58D12}" type="slidenum">
              <a:rPr lang="fr-CA" noProof="0" smtClean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6935489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5BAF473-2665-42A7-89E3-C7BA7EB58D12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333973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70503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47472-F3E1-9239-289A-5127B0CEF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C10EFD0-B859-5C38-B451-E5819BB27B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AC7C372-D290-9E79-E671-8EF0D39F6C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3154FD-AA1D-5C58-48D0-8299E933F0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805213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EB96E-E95C-B3F0-B7DB-0A6A8B321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461D3CB-71FB-98B8-363A-CA1FDD334A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93C1E6C-7862-C350-68C8-1707801FC0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4E5DB0-8C15-583C-FB95-F8DF0C208B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418280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58BD8-FE26-717E-2238-7A7DC340C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A7B359B-B927-B77D-9186-F83ED8F327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2BD42C2-6474-3FDB-5653-662AA36B5F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927FC27-356C-26A2-FF3D-7D8522B3BC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3465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96140-7EF0-AE09-5351-E05FD7A6E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BA9C6D3-70B3-06B1-C849-9EE5643A7F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CAEFB95-A988-C9A6-8D26-2D133C641D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2E78E3-AA94-0992-53AA-FD35346F8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45236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218670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7C3C0-5521-31D6-B074-EADCDFB73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9EF4709-5176-6E13-ED9A-225E1DC249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A85F00F-7564-7576-5812-DC72A1BBB3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83810F3-86D5-3567-8C85-5C8198EF81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9802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57223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0634A-3A02-D8D1-949C-6DB520783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10DAF7-C76E-6ABE-C1D5-219CF5C1C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F82D671-9B23-C155-8790-6E8EAACDCF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94D747B-2289-52C6-2F15-7515A3B1FA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18022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0FDD1-EA73-1537-68B6-A8C97E1FA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897BB53-A472-70C1-A2B5-357781E33D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501522C-740D-4726-CD2E-7DDB80F770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30406A-2CD5-7D1F-5AB9-92DAE1561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41476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F17BF-8F46-9CB3-2CF0-9A6CF77DE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89501EB-BAD9-1313-B6E3-893958D58B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698FE80-8B0F-A2DD-77B9-6E8012DB4D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B146341-9B61-0EFF-8ADC-29223D5301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7737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5471E-012B-67DC-608F-5C3DB361C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97103CC-6EB3-27F5-1FC2-E25639B82E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9DE46B4-FE67-B596-AF72-B9CD01284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9814329-2EA0-E8BF-0739-9D93318A73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69362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55891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152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618B5-41C5-88EF-F2D7-B2D514104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E8A54E5-1FE5-04A8-5019-2E7D2FE7E8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71203C4-1A8C-D36C-0065-CED416ABC9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ADB992-DE91-DDDC-EA7D-3CF29AAF28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25645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65970"/>
            <a:ext cx="5739882" cy="2387600"/>
          </a:xfrm>
        </p:spPr>
        <p:txBody>
          <a:bodyPr rtlCol="0"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59827"/>
            <a:ext cx="5739882" cy="783773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5037"/>
            <a:ext cx="4573200" cy="1325563"/>
          </a:xfrm>
        </p:spPr>
        <p:txBody>
          <a:bodyPr rtlCol="0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21635" y="2039382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4" name="Espace réservé du texte 8">
            <a:extLst>
              <a:ext uri="{FF2B5EF4-FFF2-40B4-BE49-F238E27FC236}">
                <a16:creationId xmlns:a16="http://schemas.microsoft.com/office/drawing/2014/main" id="{16CC17AD-6E52-42E9-989B-FB086C64DFD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021635" y="2408260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6" name="Espace réservé au texte 8">
            <a:extLst>
              <a:ext uri="{FF2B5EF4-FFF2-40B4-BE49-F238E27FC236}">
                <a16:creationId xmlns:a16="http://schemas.microsoft.com/office/drawing/2014/main" id="{D36B0D72-6C95-4E3A-A679-D94CB154306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43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7E6E1537-8CF9-4C86-8E25-29BFFDAFDDD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043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755E9ED2-721A-416D-AFA6-B57E6B8D8C5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757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0DE1C87C-07E3-42FC-9B43-81D789BF794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757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0" name="Espace réservé au texte 8">
            <a:extLst>
              <a:ext uri="{FF2B5EF4-FFF2-40B4-BE49-F238E27FC236}">
                <a16:creationId xmlns:a16="http://schemas.microsoft.com/office/drawing/2014/main" id="{8556C5D2-9D30-44C4-95EA-DA672356995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1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5" name="Espace réservé au texte 8">
            <a:extLst>
              <a:ext uri="{FF2B5EF4-FFF2-40B4-BE49-F238E27FC236}">
                <a16:creationId xmlns:a16="http://schemas.microsoft.com/office/drawing/2014/main" id="{BB8DD76A-44FE-4266-9CE3-FC74ACF6147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1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6" name="Espace réservé au texte 8">
            <a:extLst>
              <a:ext uri="{FF2B5EF4-FFF2-40B4-BE49-F238E27FC236}">
                <a16:creationId xmlns:a16="http://schemas.microsoft.com/office/drawing/2014/main" id="{BB7FB830-D9B0-43D8-B279-D8A3831911C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615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7" name="Espace réservé au texte 8">
            <a:extLst>
              <a:ext uri="{FF2B5EF4-FFF2-40B4-BE49-F238E27FC236}">
                <a16:creationId xmlns:a16="http://schemas.microsoft.com/office/drawing/2014/main" id="{DA699CE9-2DCD-4D59-B359-D7D3511A215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15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8" name="Espace réservé au texte 8">
            <a:extLst>
              <a:ext uri="{FF2B5EF4-FFF2-40B4-BE49-F238E27FC236}">
                <a16:creationId xmlns:a16="http://schemas.microsoft.com/office/drawing/2014/main" id="{5B0C1AF9-7ECA-4F02-B71D-97228D05B03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329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9" name="Espace réservé au texte 8">
            <a:extLst>
              <a:ext uri="{FF2B5EF4-FFF2-40B4-BE49-F238E27FC236}">
                <a16:creationId xmlns:a16="http://schemas.microsoft.com/office/drawing/2014/main" id="{FE515F87-B08B-4273-9427-B4477D68E33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329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Titre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2353FBD-19BF-45E4-A6F5-4217CDAAA52E}"/>
              </a:ext>
            </a:extLst>
          </p:cNvPr>
          <p:cNvCxnSpPr/>
          <p:nvPr userDrawn="1"/>
        </p:nvCxnSpPr>
        <p:spPr>
          <a:xfrm>
            <a:off x="1513114" y="3875317"/>
            <a:ext cx="9111343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Espace réservé de la date 4">
            <a:extLst>
              <a:ext uri="{FF2B5EF4-FFF2-40B4-BE49-F238E27FC236}">
                <a16:creationId xmlns:a16="http://schemas.microsoft.com/office/drawing/2014/main" id="{BA4BCF05-CDFF-42C0-A406-D762B747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42" name="Espace réservé du pied de page 5">
            <a:extLst>
              <a:ext uri="{FF2B5EF4-FFF2-40B4-BE49-F238E27FC236}">
                <a16:creationId xmlns:a16="http://schemas.microsoft.com/office/drawing/2014/main" id="{FE043986-6365-4919-A13C-B1086DCF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43" name="Espace réservé du numéro de diapositive 6">
            <a:extLst>
              <a:ext uri="{FF2B5EF4-FFF2-40B4-BE49-F238E27FC236}">
                <a16:creationId xmlns:a16="http://schemas.microsoft.com/office/drawing/2014/main" id="{4FD22B22-DA9C-4B3F-A67F-D07291278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AFAB3CE1-D027-49AE-8023-7D6E330C7E2D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852057"/>
            <a:ext cx="0" cy="164374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 48">
            <a:extLst>
              <a:ext uri="{FF2B5EF4-FFF2-40B4-BE49-F238E27FC236}">
                <a16:creationId xmlns:a16="http://schemas.microsoft.com/office/drawing/2014/main" id="{6B59BE6F-06DF-4031-A366-9BF6A53377C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1592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 53">
            <a:extLst>
              <a:ext uri="{FF2B5EF4-FFF2-40B4-BE49-F238E27FC236}">
                <a16:creationId xmlns:a16="http://schemas.microsoft.com/office/drawing/2014/main" id="{588442AB-AF81-4C81-B0CE-584EE410EB9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13114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35F27884-729D-4CA6-A08A-92EBC733CCB5}"/>
              </a:ext>
            </a:extLst>
          </p:cNvPr>
          <p:cNvCxnSpPr>
            <a:cxnSpLocks/>
          </p:cNvCxnSpPr>
          <p:nvPr userDrawn="1"/>
        </p:nvCxnSpPr>
        <p:spPr>
          <a:xfrm flipV="1">
            <a:off x="3815938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A1F7E5A1-BEA5-447F-BED5-E18F7A1D9A37}"/>
              </a:ext>
            </a:extLst>
          </p:cNvPr>
          <p:cNvCxnSpPr>
            <a:cxnSpLocks/>
          </p:cNvCxnSpPr>
          <p:nvPr userDrawn="1"/>
        </p:nvCxnSpPr>
        <p:spPr>
          <a:xfrm flipV="1">
            <a:off x="8381011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08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approprié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2376805"/>
            <a:ext cx="501396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4150042"/>
            <a:ext cx="5013960" cy="196119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371856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Espace réservé de la date 4">
            <a:extLst>
              <a:ext uri="{FF2B5EF4-FFF2-40B4-BE49-F238E27FC236}">
                <a16:creationId xmlns:a16="http://schemas.microsoft.com/office/drawing/2014/main" id="{9ECA7294-D791-453A-AEDA-C7BC2C83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E3F008A3-FE03-4B55-99DE-C66C7215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0" name="Espace réservé du numéro de diapositive 6">
            <a:extLst>
              <a:ext uri="{FF2B5EF4-FFF2-40B4-BE49-F238E27FC236}">
                <a16:creationId xmlns:a16="http://schemas.microsoft.com/office/drawing/2014/main" id="{561AA2A7-90C9-48FA-A998-4CB16275A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030503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f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313571"/>
            <a:ext cx="4419600" cy="1659716"/>
          </a:xfrm>
        </p:spPr>
        <p:txBody>
          <a:bodyPr rtlCol="0" anchor="ctr">
            <a:normAutofit/>
          </a:bodyPr>
          <a:lstStyle>
            <a:lvl1pPr algn="ctr">
              <a:defRPr sz="5400"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402" y="2348318"/>
            <a:ext cx="2743200" cy="1659715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CA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32857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2514600" cy="365125"/>
          </a:xfrm>
        </p:spPr>
        <p:txBody>
          <a:bodyPr rtlCol="0"/>
          <a:lstStyle>
            <a:lvl1pPr algn="r"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39096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434EB92-62CF-4273-86A4-59223DABDBB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25F60-1F94-4EB8-AECE-53F9C3EBF6AC}"/>
              </a:ext>
            </a:extLst>
          </p:cNvPr>
          <p:cNvSpPr/>
          <p:nvPr userDrawn="1"/>
        </p:nvSpPr>
        <p:spPr>
          <a:xfrm>
            <a:off x="0" y="6509657"/>
            <a:ext cx="12192000" cy="3483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429000"/>
            <a:ext cx="10515600" cy="3080657"/>
          </a:xfrm>
        </p:spPr>
        <p:txBody>
          <a:bodyPr rtlCol="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’équip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 le style du titre principal</a:t>
            </a:r>
          </a:p>
        </p:txBody>
      </p:sp>
      <p:sp>
        <p:nvSpPr>
          <p:cNvPr id="6" name="Espace réservé à l’image 15">
            <a:extLst>
              <a:ext uri="{FF2B5EF4-FFF2-40B4-BE49-F238E27FC236}">
                <a16:creationId xmlns:a16="http://schemas.microsoft.com/office/drawing/2014/main" id="{A74BA5A7-7918-4C65-BAAB-14B3A1E2B4E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52161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7" name="Espace réservé à l’image 15">
            <a:extLst>
              <a:ext uri="{FF2B5EF4-FFF2-40B4-BE49-F238E27FC236}">
                <a16:creationId xmlns:a16="http://schemas.microsoft.com/office/drawing/2014/main" id="{0C5DF728-AFC5-467F-86BF-45BBD778725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07938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8" name="Espace réservé à l’image 15">
            <a:extLst>
              <a:ext uri="{FF2B5EF4-FFF2-40B4-BE49-F238E27FC236}">
                <a16:creationId xmlns:a16="http://schemas.microsoft.com/office/drawing/2014/main" id="{BBFE7B80-0990-424B-A099-BFECB550830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63715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9" name="Espace réservé à l’image 15">
            <a:extLst>
              <a:ext uri="{FF2B5EF4-FFF2-40B4-BE49-F238E27FC236}">
                <a16:creationId xmlns:a16="http://schemas.microsoft.com/office/drawing/2014/main" id="{5B4A0F3D-F23F-4072-9FF5-6CFE888CE1E0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9492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4F97182-060B-42D4-9BD6-AADEBB4691F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14950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0C32DCEC-D4CF-4F91-ABA7-22726A1E992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214950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6" name="Espace réservé au texte 8">
            <a:extLst>
              <a:ext uri="{FF2B5EF4-FFF2-40B4-BE49-F238E27FC236}">
                <a16:creationId xmlns:a16="http://schemas.microsoft.com/office/drawing/2014/main" id="{04BECAB1-5EBD-4BC7-8F7A-8B4CA80746C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764623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8D671F83-5A25-4513-86E5-FFBF3BF3106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64623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9" name="Espace réservé au texte 8">
            <a:extLst>
              <a:ext uri="{FF2B5EF4-FFF2-40B4-BE49-F238E27FC236}">
                <a16:creationId xmlns:a16="http://schemas.microsoft.com/office/drawing/2014/main" id="{F6EE3639-A148-489C-A695-7EA2313AEF3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4296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0" name="Espace réservé au texte 8">
            <a:extLst>
              <a:ext uri="{FF2B5EF4-FFF2-40B4-BE49-F238E27FC236}">
                <a16:creationId xmlns:a16="http://schemas.microsoft.com/office/drawing/2014/main" id="{BB55BB21-9247-450C-9A9D-D2AD9161E1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314296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2" name="Espace réservé au texte 8">
            <a:extLst>
              <a:ext uri="{FF2B5EF4-FFF2-40B4-BE49-F238E27FC236}">
                <a16:creationId xmlns:a16="http://schemas.microsoft.com/office/drawing/2014/main" id="{934A7F7B-4591-45E6-AF17-EC81162B73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863969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3" name="Espace réservé au texte 8">
            <a:extLst>
              <a:ext uri="{FF2B5EF4-FFF2-40B4-BE49-F238E27FC236}">
                <a16:creationId xmlns:a16="http://schemas.microsoft.com/office/drawing/2014/main" id="{730702B6-2129-4FAB-8868-58B59C11FFC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863969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Titre</a:t>
            </a:r>
          </a:p>
        </p:txBody>
      </p:sp>
      <p:sp>
        <p:nvSpPr>
          <p:cNvPr id="24" name="Espace réservé de la date 4">
            <a:extLst>
              <a:ext uri="{FF2B5EF4-FFF2-40B4-BE49-F238E27FC236}">
                <a16:creationId xmlns:a16="http://schemas.microsoft.com/office/drawing/2014/main" id="{AD0AC7DB-F500-41DA-8326-3ED61B33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5" name="Espace réservé du pied de page 5">
            <a:extLst>
              <a:ext uri="{FF2B5EF4-FFF2-40B4-BE49-F238E27FC236}">
                <a16:creationId xmlns:a16="http://schemas.microsoft.com/office/drawing/2014/main" id="{798612DF-528A-42D7-8634-25EFF615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6" name="Espace réservé du numéro de diapositive 6">
            <a:extLst>
              <a:ext uri="{FF2B5EF4-FFF2-40B4-BE49-F238E27FC236}">
                <a16:creationId xmlns:a16="http://schemas.microsoft.com/office/drawing/2014/main" id="{1E3817B4-A707-4ACC-9CAC-E32B5E0A4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66386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2595562"/>
            <a:ext cx="5684520" cy="318103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38404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0" y="3840480"/>
            <a:ext cx="4175760" cy="208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0" y="5928360"/>
            <a:ext cx="4175760" cy="92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1" name="Espace réservé de la date 4">
            <a:extLst>
              <a:ext uri="{FF2B5EF4-FFF2-40B4-BE49-F238E27FC236}">
                <a16:creationId xmlns:a16="http://schemas.microsoft.com/office/drawing/2014/main" id="{2FF674D8-A0B1-4D60-AB18-A733984F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7E0AFFFB-7406-40B3-B2D5-18288BEA5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3" name="Espace réservé du numéro de diapositive 6">
            <a:extLst>
              <a:ext uri="{FF2B5EF4-FFF2-40B4-BE49-F238E27FC236}">
                <a16:creationId xmlns:a16="http://schemas.microsoft.com/office/drawing/2014/main" id="{0D2AF818-9E4C-485A-8EA3-3BD5917D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deux conten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595562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8016240" y="0"/>
            <a:ext cx="240138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10417629" y="0"/>
            <a:ext cx="177437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11800114" y="0"/>
            <a:ext cx="39188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620C3808-5997-40A2-83EF-E2136C52EFE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4529818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CA" noProof="0"/>
              <a:t>Cliquez pour modifiez les styles du texte principal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AD9A34D-2599-4944-8F4B-6953690367E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3040514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D123A04-698E-4E6B-BB2C-C4FCA2CFBB9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38200" y="4993888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4" name="Espace réservé de la date 4">
            <a:extLst>
              <a:ext uri="{FF2B5EF4-FFF2-40B4-BE49-F238E27FC236}">
                <a16:creationId xmlns:a16="http://schemas.microsoft.com/office/drawing/2014/main" id="{8BC6F0B0-7E88-4658-BED0-B126DDE797A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15" name="Espace réservé du pied de page 5">
            <a:extLst>
              <a:ext uri="{FF2B5EF4-FFF2-40B4-BE49-F238E27FC236}">
                <a16:creationId xmlns:a16="http://schemas.microsoft.com/office/drawing/2014/main" id="{1B454B68-B7BD-4197-BF00-63964D7634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BAA42605-D696-484D-B611-62CB3140EA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65568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quatre conten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2A3DF3F-0A0C-4018-A9D5-6DE43170F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742" y="822325"/>
            <a:ext cx="9329058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B2E9ED8E-C27B-434B-BABA-E66DF12C50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24742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9EBAE4-D52F-453F-8270-8B6E097489BF}"/>
              </a:ext>
            </a:extLst>
          </p:cNvPr>
          <p:cNvSpPr/>
          <p:nvPr userDrawn="1"/>
        </p:nvSpPr>
        <p:spPr>
          <a:xfrm>
            <a:off x="0" y="-1"/>
            <a:ext cx="674914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FC540D-D53A-486F-96EA-3488254DA8F1}"/>
              </a:ext>
            </a:extLst>
          </p:cNvPr>
          <p:cNvSpPr/>
          <p:nvPr userDrawn="1"/>
        </p:nvSpPr>
        <p:spPr>
          <a:xfrm flipV="1">
            <a:off x="674914" y="0"/>
            <a:ext cx="6749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AA5699F8-E412-4D90-AD9E-5A933F03D67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019111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3C6CD4EE-A2DF-4227-8E8E-061E1811B31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024742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2BD7E863-25A7-4713-A3A0-9A5F432FE00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19111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13EEC52D-9939-4E0F-B26E-6287735877F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024740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3F6A9263-89CC-446B-AA55-FA0F0180A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019109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73A562DC-F1FD-4766-B507-CC08FBA1EE6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024740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B4A99B91-CC4B-4964-B372-94ED4BB9A77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019109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21" name="Espace réservé de la date 4">
            <a:extLst>
              <a:ext uri="{FF2B5EF4-FFF2-40B4-BE49-F238E27FC236}">
                <a16:creationId xmlns:a16="http://schemas.microsoft.com/office/drawing/2014/main" id="{5413A312-123E-4C7A-864E-C120568D6037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2024740" y="6356350"/>
            <a:ext cx="1556659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F3306EE3-B07E-48BA-A4EE-EAFE9A458C3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5268686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3" name="Espace réservé du numéro de diapositive 6">
            <a:extLst>
              <a:ext uri="{FF2B5EF4-FFF2-40B4-BE49-F238E27FC236}">
                <a16:creationId xmlns:a16="http://schemas.microsoft.com/office/drawing/2014/main" id="{6A049DF0-5C6A-4542-841D-C03F6230482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48215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de gauch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 1">
            <a:extLst>
              <a:ext uri="{FF2B5EF4-FFF2-40B4-BE49-F238E27FC236}">
                <a16:creationId xmlns:a16="http://schemas.microsoft.com/office/drawing/2014/main" id="{79BF9015-BE24-42C7-B20B-596FE57D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3480" y="3864426"/>
            <a:ext cx="5684520" cy="737734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CA" noProof="0"/>
              <a:t>Cliquez pour modifier le titre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37368391-D103-4780-88AC-9746C0359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73480" y="4879291"/>
            <a:ext cx="5684520" cy="13255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0B4B24-EFFA-49CE-88D9-B8E2ECE17208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2" name="Rectangle 11">
            <a:extLst>
              <a:ext uri="{FF2B5EF4-FFF2-40B4-BE49-F238E27FC236}">
                <a16:creationId xmlns:a16="http://schemas.microsoft.com/office/drawing/2014/main" id="{A94AD39F-C2DD-4F6A-8AB9-EA5E0024EB1C}"/>
              </a:ext>
            </a:extLst>
          </p:cNvPr>
          <p:cNvSpPr/>
          <p:nvPr userDrawn="1"/>
        </p:nvSpPr>
        <p:spPr>
          <a:xfrm flipV="1">
            <a:off x="8016240" y="0"/>
            <a:ext cx="41757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4" name="Espace réservé de la date 4">
            <a:extLst>
              <a:ext uri="{FF2B5EF4-FFF2-40B4-BE49-F238E27FC236}">
                <a16:creationId xmlns:a16="http://schemas.microsoft.com/office/drawing/2014/main" id="{38ABA718-1AEF-413D-964E-FA9CA8EDD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83AD3-B30F-42CE-99A0-D50CDB9C951F}"/>
              </a:ext>
            </a:extLst>
          </p:cNvPr>
          <p:cNvSpPr/>
          <p:nvPr userDrawn="1"/>
        </p:nvSpPr>
        <p:spPr>
          <a:xfrm>
            <a:off x="8011886" y="3429000"/>
            <a:ext cx="4180114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5" name="Espace réservé du pied de page 5">
            <a:extLst>
              <a:ext uri="{FF2B5EF4-FFF2-40B4-BE49-F238E27FC236}">
                <a16:creationId xmlns:a16="http://schemas.microsoft.com/office/drawing/2014/main" id="{BCCB3A69-6840-43C8-94EB-C3EF41DBC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B374594B-C272-477C-B1DB-A1E214CE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69464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central avec bordure supérie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217CA4-9423-45D5-AD1D-2415B600F1DD}"/>
              </a:ext>
            </a:extLst>
          </p:cNvPr>
          <p:cNvSpPr/>
          <p:nvPr userDrawn="1"/>
        </p:nvSpPr>
        <p:spPr>
          <a:xfrm>
            <a:off x="0" y="0"/>
            <a:ext cx="12192000" cy="1081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525B7F-8292-4AE6-B9B3-F6C0621F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3E86D52-9DFB-4D69-BF39-2C163B394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B91A39-D816-4317-AA23-55510F9D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98160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centra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B514D1-FFF2-4784-BC98-5C209566EB25}"/>
              </a:ext>
            </a:extLst>
          </p:cNvPr>
          <p:cNvSpPr/>
          <p:nvPr userDrawn="1"/>
        </p:nvSpPr>
        <p:spPr>
          <a:xfrm>
            <a:off x="0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775047-FCCD-48A9-AE4B-E4619B3FA069}"/>
              </a:ext>
            </a:extLst>
          </p:cNvPr>
          <p:cNvSpPr/>
          <p:nvPr userDrawn="1"/>
        </p:nvSpPr>
        <p:spPr>
          <a:xfrm>
            <a:off x="10276114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8" name="Espace réservé de la date 4">
            <a:extLst>
              <a:ext uri="{FF2B5EF4-FFF2-40B4-BE49-F238E27FC236}">
                <a16:creationId xmlns:a16="http://schemas.microsoft.com/office/drawing/2014/main" id="{E57E5351-59BE-4BC8-83D8-BABF2317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9" name="Espace réservé du pied de page 5">
            <a:extLst>
              <a:ext uri="{FF2B5EF4-FFF2-40B4-BE49-F238E27FC236}">
                <a16:creationId xmlns:a16="http://schemas.microsoft.com/office/drawing/2014/main" id="{7F2C600D-D61A-47D7-88A2-66D269DCB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0" name="Espace réservé du numéro de diapositive 6">
            <a:extLst>
              <a:ext uri="{FF2B5EF4-FFF2-40B4-BE49-F238E27FC236}">
                <a16:creationId xmlns:a16="http://schemas.microsoft.com/office/drawing/2014/main" id="{E257B2EA-F7F2-4B84-A989-76BF9D0F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255526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tre contenu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0"/>
            <a:ext cx="12192000" cy="198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CA" noProof="0"/>
              <a:t>Cliquez pour modifier le style du titre.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6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1" name="Espace réservé au texte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208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3" name="Espace réservé au texte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660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5" name="Espace réservé au texte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112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 4</a:t>
            </a:r>
          </a:p>
        </p:txBody>
      </p:sp>
      <p:sp>
        <p:nvSpPr>
          <p:cNvPr id="21" name="Espace réservé d’image en lig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1090200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2" name="Espace réservé d’image en lig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3935025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3" name="Espace réservé d’image en lig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779850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4" name="Espace réservé d’image en lig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625612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5" name="Espace réservé de la date 4">
            <a:extLst>
              <a:ext uri="{FF2B5EF4-FFF2-40B4-BE49-F238E27FC236}">
                <a16:creationId xmlns:a16="http://schemas.microsoft.com/office/drawing/2014/main" id="{8B2D064B-EC57-4EA9-96ED-918E61BF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6" name="Espace réservé du pied de page 5">
            <a:extLst>
              <a:ext uri="{FF2B5EF4-FFF2-40B4-BE49-F238E27FC236}">
                <a16:creationId xmlns:a16="http://schemas.microsoft.com/office/drawing/2014/main" id="{B2A70FF9-0C32-4443-A788-56E40DD7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7" name="Espace réservé du numéro de diapositive 6">
            <a:extLst>
              <a:ext uri="{FF2B5EF4-FFF2-40B4-BE49-F238E27FC236}">
                <a16:creationId xmlns:a16="http://schemas.microsoft.com/office/drawing/2014/main" id="{D51176E4-E898-4497-ACF7-72CFF75F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71523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contenu et quatre image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CCBC51-CB80-441C-9628-70A3BFA8C31A}"/>
              </a:ext>
            </a:extLst>
          </p:cNvPr>
          <p:cNvSpPr/>
          <p:nvPr userDrawn="1"/>
        </p:nvSpPr>
        <p:spPr>
          <a:xfrm>
            <a:off x="0" y="3429000"/>
            <a:ext cx="48768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1"/>
            <a:ext cx="48768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2621139"/>
          </a:xfrm>
        </p:spPr>
        <p:txBody>
          <a:bodyPr rtlCol="0" anchor="b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 le style du titre.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36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1" name="Espace réservé au texte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2451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741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5" name="Espace réservé au texte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193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4</a:t>
            </a:r>
          </a:p>
        </p:txBody>
      </p:sp>
      <p:sp>
        <p:nvSpPr>
          <p:cNvPr id="21" name="Espace réservé d’image en lig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6387961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2" name="Espace réservé d’image en lig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9238736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3" name="Espace réservé d’image en lig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387961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4" name="Espace réservé d’image en lig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233723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8A1CBAE-F2E5-4866-A865-C55E6257349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8200" y="4112198"/>
            <a:ext cx="3200400" cy="1395974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DA996B3F-2EC7-495F-920F-B21C55D9428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7336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8F06E2A5-B7ED-4E1B-9B77-DFF175FA257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92451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12A97F1-04F3-48EA-99B9-030059505D9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0741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9" name="Espace réservé au texte 8">
            <a:extLst>
              <a:ext uri="{FF2B5EF4-FFF2-40B4-BE49-F238E27FC236}">
                <a16:creationId xmlns:a16="http://schemas.microsoft.com/office/drawing/2014/main" id="{8884A8E9-B6DB-4ADD-A85B-593F618E457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193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 4</a:t>
            </a:r>
          </a:p>
        </p:txBody>
      </p:sp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19E1EA5F-9EF0-45C3-94DD-6DF64F4DFA1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38201" y="5511642"/>
            <a:ext cx="3200400" cy="844707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30" name="Espace réservé de la date 4">
            <a:extLst>
              <a:ext uri="{FF2B5EF4-FFF2-40B4-BE49-F238E27FC236}">
                <a16:creationId xmlns:a16="http://schemas.microsoft.com/office/drawing/2014/main" id="{5EBE65FE-7980-4861-93F3-178D193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31" name="Espace réservé du pied de page 5">
            <a:extLst>
              <a:ext uri="{FF2B5EF4-FFF2-40B4-BE49-F238E27FC236}">
                <a16:creationId xmlns:a16="http://schemas.microsoft.com/office/drawing/2014/main" id="{5941D839-A1FC-4620-8485-F69D66D5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32" name="Espace réservé du numéro de diapositive 6">
            <a:extLst>
              <a:ext uri="{FF2B5EF4-FFF2-40B4-BE49-F238E27FC236}">
                <a16:creationId xmlns:a16="http://schemas.microsoft.com/office/drawing/2014/main" id="{B3B8613F-19BE-4CDB-BC4C-C321B4B8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18557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CA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CA" noProof="0"/>
              <a:t>Modifiez les styles du texte</a:t>
            </a:r>
          </a:p>
          <a:p>
            <a:pPr lvl="1" rtl="0"/>
            <a:r>
              <a:rPr lang="fr-CA" noProof="0"/>
              <a:t>Deuxième niveau</a:t>
            </a:r>
          </a:p>
          <a:p>
            <a:pPr lvl="2" rtl="0"/>
            <a:r>
              <a:rPr lang="fr-CA" noProof="0"/>
              <a:t>Troisième niveau</a:t>
            </a:r>
          </a:p>
          <a:p>
            <a:pPr lvl="3" rtl="0"/>
            <a:r>
              <a:rPr lang="fr-CA" noProof="0"/>
              <a:t>Quatrième niveau</a:t>
            </a:r>
          </a:p>
          <a:p>
            <a:pPr lvl="4" rtl="0"/>
            <a:r>
              <a:rPr lang="fr-CA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6" name="Espace réservé pour la diapositive 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7" r:id="rId3"/>
    <p:sldLayoutId id="2147483674" r:id="rId4"/>
    <p:sldLayoutId id="2147483671" r:id="rId5"/>
    <p:sldLayoutId id="2147483666" r:id="rId6"/>
    <p:sldLayoutId id="2147483669" r:id="rId7"/>
    <p:sldLayoutId id="2147483661" r:id="rId8"/>
    <p:sldLayoutId id="2147483676" r:id="rId9"/>
    <p:sldLayoutId id="2147483670" r:id="rId10"/>
    <p:sldLayoutId id="2147483667" r:id="rId11"/>
    <p:sldLayoutId id="2147483673" r:id="rId12"/>
    <p:sldLayoutId id="2147483651" r:id="rId13"/>
    <p:sldLayoutId id="2147483672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0.png"/><Relationship Id="rId18" Type="http://schemas.openxmlformats.org/officeDocument/2006/relationships/image" Target="../media/image16.png"/><Relationship Id="rId26" Type="http://schemas.openxmlformats.org/officeDocument/2006/relationships/image" Target="../media/image20.png"/><Relationship Id="rId3" Type="http://schemas.openxmlformats.org/officeDocument/2006/relationships/customXml" Target="../ink/ink1.xml"/><Relationship Id="rId21" Type="http://schemas.openxmlformats.org/officeDocument/2006/relationships/customXml" Target="../ink/ink4.xml"/><Relationship Id="rId17" Type="http://schemas.openxmlformats.org/officeDocument/2006/relationships/customXml" Target="../ink/ink2.xml"/><Relationship Id="rId25" Type="http://schemas.openxmlformats.org/officeDocument/2006/relationships/customXml" Target="../ink/ink6.xml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24" Type="http://schemas.openxmlformats.org/officeDocument/2006/relationships/image" Target="../media/image19.png"/><Relationship Id="rId15" Type="http://schemas.openxmlformats.org/officeDocument/2006/relationships/image" Target="../media/image14.png"/><Relationship Id="rId23" Type="http://schemas.openxmlformats.org/officeDocument/2006/relationships/customXml" Target="../ink/ink5.xml"/><Relationship Id="rId28" Type="http://schemas.openxmlformats.org/officeDocument/2006/relationships/image" Target="../media/image21.png"/><Relationship Id="rId19" Type="http://schemas.openxmlformats.org/officeDocument/2006/relationships/customXml" Target="../ink/ink3.xml"/><Relationship Id="rId14" Type="http://schemas.openxmlformats.org/officeDocument/2006/relationships/image" Target="../media/image13.png"/><Relationship Id="rId22" Type="http://schemas.openxmlformats.org/officeDocument/2006/relationships/image" Target="../media/image18.png"/><Relationship Id="rId27" Type="http://schemas.openxmlformats.org/officeDocument/2006/relationships/customXml" Target="../ink/ink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65970"/>
            <a:ext cx="6819900" cy="2387600"/>
          </a:xfrm>
        </p:spPr>
        <p:txBody>
          <a:bodyPr rtlCol="0"/>
          <a:lstStyle/>
          <a:p>
            <a:pPr rtl="0"/>
            <a:r>
              <a:rPr lang="fr-CA" dirty="0"/>
              <a:t>Environnement IDE</a:t>
            </a:r>
            <a:br>
              <a:rPr lang="fr-CA" dirty="0"/>
            </a:br>
            <a:r>
              <a:rPr lang="fr-CA" sz="3200" dirty="0"/>
              <a:t>leçon 2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Espace réservé au numéro de diapositive 49">
            <a:extLst>
              <a:ext uri="{FF2B5EF4-FFF2-40B4-BE49-F238E27FC236}">
                <a16:creationId xmlns:a16="http://schemas.microsoft.com/office/drawing/2014/main" id="{84B61B7E-5114-4B02-895E-18609706A12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10</a:t>
            </a:fld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21CADD-F8EA-E0A7-7091-B212F70CF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960" y="460373"/>
            <a:ext cx="11515322" cy="61087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15CD97A-A59C-C5F5-8A08-D04307A48705}"/>
              </a:ext>
            </a:extLst>
          </p:cNvPr>
          <p:cNvSpPr/>
          <p:nvPr/>
        </p:nvSpPr>
        <p:spPr>
          <a:xfrm>
            <a:off x="444960" y="430212"/>
            <a:ext cx="11515322" cy="6746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44FA5A-32FC-18D1-D92D-E652D86A167E}"/>
              </a:ext>
            </a:extLst>
          </p:cNvPr>
          <p:cNvSpPr/>
          <p:nvPr/>
        </p:nvSpPr>
        <p:spPr>
          <a:xfrm>
            <a:off x="444960" y="1135062"/>
            <a:ext cx="11515322" cy="39703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58ACCD-85A8-E676-514B-33D3BAAD3714}"/>
              </a:ext>
            </a:extLst>
          </p:cNvPr>
          <p:cNvSpPr/>
          <p:nvPr/>
        </p:nvSpPr>
        <p:spPr>
          <a:xfrm>
            <a:off x="444960" y="5126036"/>
            <a:ext cx="11515322" cy="14430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1A37D1-C7A7-F1B7-ED66-F985788F91AD}"/>
              </a:ext>
            </a:extLst>
          </p:cNvPr>
          <p:cNvSpPr/>
          <p:nvPr/>
        </p:nvSpPr>
        <p:spPr>
          <a:xfrm>
            <a:off x="7614736" y="5385889"/>
            <a:ext cx="5629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3</a:t>
            </a:r>
            <a:endParaRPr lang="fr-FR" sz="5400" b="1" cap="none" spc="0" dirty="0">
              <a:ln w="127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31AAE6-FEB2-CEB7-1789-F773359CF2B2}"/>
              </a:ext>
            </a:extLst>
          </p:cNvPr>
          <p:cNvSpPr/>
          <p:nvPr/>
        </p:nvSpPr>
        <p:spPr>
          <a:xfrm>
            <a:off x="7614736" y="2538213"/>
            <a:ext cx="5629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2</a:t>
            </a:r>
            <a:endParaRPr lang="fr-FR" sz="5400" b="1" cap="none" spc="0" dirty="0">
              <a:ln w="127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BAB1E1-6DA3-705E-D932-ED393C2E6182}"/>
              </a:ext>
            </a:extLst>
          </p:cNvPr>
          <p:cNvSpPr/>
          <p:nvPr/>
        </p:nvSpPr>
        <p:spPr>
          <a:xfrm>
            <a:off x="7548062" y="288927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27911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E1FF2-D787-DBE4-FE80-F22A8F323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DC35AE71-6FBE-5534-8D8C-588DD7924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742" y="822325"/>
            <a:ext cx="9329058" cy="1325563"/>
          </a:xfrm>
        </p:spPr>
        <p:txBody>
          <a:bodyPr rtlCol="0"/>
          <a:lstStyle/>
          <a:p>
            <a:pPr rtl="0"/>
            <a:r>
              <a:rPr lang="fr-CA" dirty="0"/>
              <a:t>La barre d’outils</a:t>
            </a:r>
          </a:p>
        </p:txBody>
      </p:sp>
      <p:sp>
        <p:nvSpPr>
          <p:cNvPr id="50" name="Espace réservé au numéro de diapositive 49">
            <a:extLst>
              <a:ext uri="{FF2B5EF4-FFF2-40B4-BE49-F238E27FC236}">
                <a16:creationId xmlns:a16="http://schemas.microsoft.com/office/drawing/2014/main" id="{E58A2F46-FF66-10BC-1417-8197289E8BF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11</a:t>
            </a:fld>
            <a:endParaRPr lang="fr-CA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E3E0F5F5-7449-530C-A3F9-47B22EE8B896}"/>
                  </a:ext>
                </a:extLst>
              </p14:cNvPr>
              <p14:cNvContentPartPr/>
              <p14:nvPr/>
            </p14:nvContentPartPr>
            <p14:xfrm>
              <a:off x="2209035" y="2895105"/>
              <a:ext cx="48960" cy="333864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E3E0F5F5-7449-530C-A3F9-47B22EE8B89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173035" y="2823105"/>
                <a:ext cx="120600" cy="348228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B2523EFE-A6DA-48A9-DFC0-4337C64E144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8765" y="2318432"/>
            <a:ext cx="11603069" cy="80021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E555993-BC42-1CBC-C0EA-45ABA3CA866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76195" y="3590654"/>
            <a:ext cx="4229690" cy="280074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93F6BEA-6949-6153-8196-E93840C8343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38232" y="3294745"/>
            <a:ext cx="3692634" cy="3338641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08A01873-FC70-CAD1-2C8F-0F62042C25F3}"/>
              </a:ext>
            </a:extLst>
          </p:cNvPr>
          <p:cNvCxnSpPr>
            <a:cxnSpLocks/>
          </p:cNvCxnSpPr>
          <p:nvPr/>
        </p:nvCxnSpPr>
        <p:spPr>
          <a:xfrm>
            <a:off x="1542755" y="2790825"/>
            <a:ext cx="876595" cy="7424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70667226-B7F1-A01D-55B7-67CFB4DF47CA}"/>
              </a:ext>
            </a:extLst>
          </p:cNvPr>
          <p:cNvCxnSpPr>
            <a:cxnSpLocks/>
          </p:cNvCxnSpPr>
          <p:nvPr/>
        </p:nvCxnSpPr>
        <p:spPr>
          <a:xfrm>
            <a:off x="1847555" y="2820620"/>
            <a:ext cx="4841716" cy="5902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27" name="Encre 26">
                <a:extLst>
                  <a:ext uri="{FF2B5EF4-FFF2-40B4-BE49-F238E27FC236}">
                    <a16:creationId xmlns:a16="http://schemas.microsoft.com/office/drawing/2014/main" id="{7B471C84-B6FF-3ABD-2303-4F5E48ED3E4A}"/>
                  </a:ext>
                </a:extLst>
              </p14:cNvPr>
              <p14:cNvContentPartPr/>
              <p14:nvPr/>
            </p14:nvContentPartPr>
            <p14:xfrm>
              <a:off x="2496270" y="4059027"/>
              <a:ext cx="1342440" cy="87480"/>
            </p14:xfrm>
          </p:contentPart>
        </mc:Choice>
        <mc:Fallback>
          <p:pic>
            <p:nvPicPr>
              <p:cNvPr id="27" name="Encre 26">
                <a:extLst>
                  <a:ext uri="{FF2B5EF4-FFF2-40B4-BE49-F238E27FC236}">
                    <a16:creationId xmlns:a16="http://schemas.microsoft.com/office/drawing/2014/main" id="{7B471C84-B6FF-3ABD-2303-4F5E48ED3E4A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460270" y="3987027"/>
                <a:ext cx="1414080" cy="23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28" name="Encre 27">
                <a:extLst>
                  <a:ext uri="{FF2B5EF4-FFF2-40B4-BE49-F238E27FC236}">
                    <a16:creationId xmlns:a16="http://schemas.microsoft.com/office/drawing/2014/main" id="{D1A3750B-13E9-D363-7AEB-66B8E5E26E1A}"/>
                  </a:ext>
                </a:extLst>
              </p14:cNvPr>
              <p14:cNvContentPartPr/>
              <p14:nvPr/>
            </p14:nvContentPartPr>
            <p14:xfrm>
              <a:off x="2592795" y="4408227"/>
              <a:ext cx="757440" cy="14400"/>
            </p14:xfrm>
          </p:contentPart>
        </mc:Choice>
        <mc:Fallback>
          <p:pic>
            <p:nvPicPr>
              <p:cNvPr id="28" name="Encre 27">
                <a:extLst>
                  <a:ext uri="{FF2B5EF4-FFF2-40B4-BE49-F238E27FC236}">
                    <a16:creationId xmlns:a16="http://schemas.microsoft.com/office/drawing/2014/main" id="{D1A3750B-13E9-D363-7AEB-66B8E5E26E1A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557155" y="4336587"/>
                <a:ext cx="829080" cy="15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29" name="Encre 28">
                <a:extLst>
                  <a:ext uri="{FF2B5EF4-FFF2-40B4-BE49-F238E27FC236}">
                    <a16:creationId xmlns:a16="http://schemas.microsoft.com/office/drawing/2014/main" id="{1323FDBB-FEC4-BD29-9BB0-E2D59BE201B7}"/>
                  </a:ext>
                </a:extLst>
              </p14:cNvPr>
              <p14:cNvContentPartPr/>
              <p14:nvPr/>
            </p14:nvContentPartPr>
            <p14:xfrm>
              <a:off x="2606092" y="5685630"/>
              <a:ext cx="1828080" cy="19800"/>
            </p14:xfrm>
          </p:contentPart>
        </mc:Choice>
        <mc:Fallback>
          <p:pic>
            <p:nvPicPr>
              <p:cNvPr id="29" name="Encre 28">
                <a:extLst>
                  <a:ext uri="{FF2B5EF4-FFF2-40B4-BE49-F238E27FC236}">
                    <a16:creationId xmlns:a16="http://schemas.microsoft.com/office/drawing/2014/main" id="{1323FDBB-FEC4-BD29-9BB0-E2D59BE201B7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570092" y="5613630"/>
                <a:ext cx="1899720" cy="16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30" name="Encre 29">
                <a:extLst>
                  <a:ext uri="{FF2B5EF4-FFF2-40B4-BE49-F238E27FC236}">
                    <a16:creationId xmlns:a16="http://schemas.microsoft.com/office/drawing/2014/main" id="{2464706F-7289-137B-C231-C884EB2CFDA8}"/>
                  </a:ext>
                </a:extLst>
              </p14:cNvPr>
              <p14:cNvContentPartPr/>
              <p14:nvPr/>
            </p14:nvContentPartPr>
            <p14:xfrm>
              <a:off x="7067595" y="5314305"/>
              <a:ext cx="2561400" cy="68040"/>
            </p14:xfrm>
          </p:contentPart>
        </mc:Choice>
        <mc:Fallback>
          <p:pic>
            <p:nvPicPr>
              <p:cNvPr id="30" name="Encre 29">
                <a:extLst>
                  <a:ext uri="{FF2B5EF4-FFF2-40B4-BE49-F238E27FC236}">
                    <a16:creationId xmlns:a16="http://schemas.microsoft.com/office/drawing/2014/main" id="{2464706F-7289-137B-C231-C884EB2CFDA8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031595" y="5242665"/>
                <a:ext cx="2633040" cy="21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31" name="Encre 30">
                <a:extLst>
                  <a:ext uri="{FF2B5EF4-FFF2-40B4-BE49-F238E27FC236}">
                    <a16:creationId xmlns:a16="http://schemas.microsoft.com/office/drawing/2014/main" id="{5857D665-F7FD-DAB2-FA79-8C4559A8E978}"/>
                  </a:ext>
                </a:extLst>
              </p14:cNvPr>
              <p14:cNvContentPartPr/>
              <p14:nvPr/>
            </p14:nvContentPartPr>
            <p14:xfrm>
              <a:off x="7067595" y="5514105"/>
              <a:ext cx="2247120" cy="68040"/>
            </p14:xfrm>
          </p:contentPart>
        </mc:Choice>
        <mc:Fallback>
          <p:pic>
            <p:nvPicPr>
              <p:cNvPr id="31" name="Encre 30">
                <a:extLst>
                  <a:ext uri="{FF2B5EF4-FFF2-40B4-BE49-F238E27FC236}">
                    <a16:creationId xmlns:a16="http://schemas.microsoft.com/office/drawing/2014/main" id="{5857D665-F7FD-DAB2-FA79-8C4559A8E978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031595" y="5442465"/>
                <a:ext cx="2318760" cy="21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32" name="Encre 31">
                <a:extLst>
                  <a:ext uri="{FF2B5EF4-FFF2-40B4-BE49-F238E27FC236}">
                    <a16:creationId xmlns:a16="http://schemas.microsoft.com/office/drawing/2014/main" id="{1E0167D1-B263-7CA3-3411-ED2759FF40C6}"/>
                  </a:ext>
                </a:extLst>
              </p14:cNvPr>
              <p14:cNvContentPartPr/>
              <p14:nvPr/>
            </p14:nvContentPartPr>
            <p14:xfrm>
              <a:off x="7105395" y="5790585"/>
              <a:ext cx="285120" cy="360"/>
            </p14:xfrm>
          </p:contentPart>
        </mc:Choice>
        <mc:Fallback>
          <p:pic>
            <p:nvPicPr>
              <p:cNvPr id="32" name="Encre 31">
                <a:extLst>
                  <a:ext uri="{FF2B5EF4-FFF2-40B4-BE49-F238E27FC236}">
                    <a16:creationId xmlns:a16="http://schemas.microsoft.com/office/drawing/2014/main" id="{1E0167D1-B263-7CA3-3411-ED2759FF40C6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069395" y="5718585"/>
                <a:ext cx="356760" cy="14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9839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74F48-A89D-61C1-280A-D1215E04D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FB0CB153-F4C6-C525-0AD9-29B16911E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742" y="822325"/>
            <a:ext cx="9329058" cy="1325563"/>
          </a:xfrm>
        </p:spPr>
        <p:txBody>
          <a:bodyPr rtlCol="0"/>
          <a:lstStyle/>
          <a:p>
            <a:pPr rtl="0"/>
            <a:r>
              <a:rPr lang="fr-CA" dirty="0"/>
              <a:t>La barre d’outils - raccourcis</a:t>
            </a:r>
          </a:p>
        </p:txBody>
      </p:sp>
      <p:sp>
        <p:nvSpPr>
          <p:cNvPr id="50" name="Espace réservé au numéro de diapositive 49">
            <a:extLst>
              <a:ext uri="{FF2B5EF4-FFF2-40B4-BE49-F238E27FC236}">
                <a16:creationId xmlns:a16="http://schemas.microsoft.com/office/drawing/2014/main" id="{629450E1-6857-65EA-30C4-B10F960CDA4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12</a:t>
            </a:fld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68A81480-4FF7-5B22-0B7C-B367B8F42EAD}"/>
                  </a:ext>
                </a:extLst>
              </p14:cNvPr>
              <p14:cNvContentPartPr/>
              <p14:nvPr/>
            </p14:nvContentPartPr>
            <p14:xfrm>
              <a:off x="2209035" y="2895105"/>
              <a:ext cx="48960" cy="3338640"/>
            </p14:xfrm>
          </p:contentPart>
        </mc:Choice>
        <mc:Fallback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68A81480-4FF7-5B22-0B7C-B367B8F42EA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73035" y="2823097"/>
                <a:ext cx="120600" cy="3482295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5033B837-CE0A-EB8F-10E9-801D24EFAC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765" y="2318432"/>
            <a:ext cx="11603069" cy="800212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10497C99-B95A-BB4E-7FDD-AF335E07B8FB}"/>
              </a:ext>
            </a:extLst>
          </p:cNvPr>
          <p:cNvCxnSpPr>
            <a:cxnSpLocks/>
          </p:cNvCxnSpPr>
          <p:nvPr/>
        </p:nvCxnSpPr>
        <p:spPr>
          <a:xfrm>
            <a:off x="609600" y="3118644"/>
            <a:ext cx="354084" cy="26194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532A2978-0F11-AFE9-1DF1-A231F72175B4}"/>
              </a:ext>
            </a:extLst>
          </p:cNvPr>
          <p:cNvCxnSpPr>
            <a:cxnSpLocks/>
          </p:cNvCxnSpPr>
          <p:nvPr/>
        </p:nvCxnSpPr>
        <p:spPr>
          <a:xfrm>
            <a:off x="828675" y="3118644"/>
            <a:ext cx="3449462" cy="27591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79AE13AA-0670-A921-9D56-A861903FD5D5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1085850" y="3073426"/>
            <a:ext cx="4760681" cy="26295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A5AD3F59-24D3-86CC-8C5B-8FD4F1E257F3}"/>
              </a:ext>
            </a:extLst>
          </p:cNvPr>
          <p:cNvCxnSpPr>
            <a:cxnSpLocks/>
          </p:cNvCxnSpPr>
          <p:nvPr/>
        </p:nvCxnSpPr>
        <p:spPr>
          <a:xfrm>
            <a:off x="1323975" y="3118644"/>
            <a:ext cx="5199641" cy="163807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30367C3-62F1-17A8-A9F0-8B9FE0D362C8}"/>
              </a:ext>
            </a:extLst>
          </p:cNvPr>
          <p:cNvCxnSpPr>
            <a:cxnSpLocks/>
          </p:cNvCxnSpPr>
          <p:nvPr/>
        </p:nvCxnSpPr>
        <p:spPr>
          <a:xfrm>
            <a:off x="1619250" y="3118644"/>
            <a:ext cx="6343650" cy="12695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B1FAE4A-6D7A-6890-C76D-490A4EB2FC46}"/>
              </a:ext>
            </a:extLst>
          </p:cNvPr>
          <p:cNvSpPr/>
          <p:nvPr/>
        </p:nvSpPr>
        <p:spPr>
          <a:xfrm>
            <a:off x="8127809" y="3852440"/>
            <a:ext cx="3710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sauvegarder</a:t>
            </a:r>
            <a:endParaRPr lang="fr-FR" sz="54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FD5321-8C60-D95D-42FF-4CCE3C64A4AD}"/>
              </a:ext>
            </a:extLst>
          </p:cNvPr>
          <p:cNvSpPr/>
          <p:nvPr/>
        </p:nvSpPr>
        <p:spPr>
          <a:xfrm>
            <a:off x="6860951" y="4418433"/>
            <a:ext cx="18742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ouvrir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5E994A-A92A-42B1-3CAC-48F8F8C2C2CA}"/>
              </a:ext>
            </a:extLst>
          </p:cNvPr>
          <p:cNvSpPr/>
          <p:nvPr/>
        </p:nvSpPr>
        <p:spPr>
          <a:xfrm>
            <a:off x="5846531" y="5241353"/>
            <a:ext cx="5440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  <a:r>
              <a:rPr lang="fr-FR" sz="5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uvrir un nouveau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A8DBB54-2C75-328A-B947-5C54F0E46F34}"/>
              </a:ext>
            </a:extLst>
          </p:cNvPr>
          <p:cNvSpPr/>
          <p:nvPr/>
        </p:nvSpPr>
        <p:spPr>
          <a:xfrm>
            <a:off x="3447114" y="5877842"/>
            <a:ext cx="7374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Téléverser </a:t>
            </a:r>
            <a:r>
              <a:rPr lang="fr-FR" sz="32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(sur le microprocesseur)</a:t>
            </a:r>
            <a:endParaRPr lang="fr-FR" sz="54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DAF3EA0-F984-F2A4-241C-51EA5F8CE5E0}"/>
              </a:ext>
            </a:extLst>
          </p:cNvPr>
          <p:cNvSpPr/>
          <p:nvPr/>
        </p:nvSpPr>
        <p:spPr>
          <a:xfrm>
            <a:off x="257499" y="5681129"/>
            <a:ext cx="27235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compiler</a:t>
            </a:r>
          </a:p>
        </p:txBody>
      </p: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A9FA1469-4DD3-EB5F-2EDB-0BE9DF85E6D9}"/>
              </a:ext>
            </a:extLst>
          </p:cNvPr>
          <p:cNvCxnSpPr>
            <a:cxnSpLocks/>
          </p:cNvCxnSpPr>
          <p:nvPr/>
        </p:nvCxnSpPr>
        <p:spPr>
          <a:xfrm flipH="1">
            <a:off x="10971994" y="3088433"/>
            <a:ext cx="791381" cy="3592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3CE206C8-F3C4-D8C1-C8F3-150D524AEE41}"/>
              </a:ext>
            </a:extLst>
          </p:cNvPr>
          <p:cNvSpPr/>
          <p:nvPr/>
        </p:nvSpPr>
        <p:spPr>
          <a:xfrm>
            <a:off x="6818891" y="3001019"/>
            <a:ext cx="41773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serial monitor</a:t>
            </a:r>
            <a:endParaRPr lang="fr-FR" sz="54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290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1" grpId="0"/>
      <p:bldP spid="33" grpId="0"/>
      <p:bldP spid="34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3F369-A6E4-754C-E16D-98A4291FD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la diapositive 13">
            <a:extLst>
              <a:ext uri="{FF2B5EF4-FFF2-40B4-BE49-F238E27FC236}">
                <a16:creationId xmlns:a16="http://schemas.microsoft.com/office/drawing/2014/main" id="{AFA4CA44-7344-57C4-E000-5C272D16E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13</a:t>
            </a:fld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FF6219-A088-169C-7973-DFFEF61D0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702" y="1925348"/>
            <a:ext cx="11612596" cy="4124901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B83D41E-0BF7-F182-0A83-F7F6DEAA1941}"/>
              </a:ext>
            </a:extLst>
          </p:cNvPr>
          <p:cNvCxnSpPr>
            <a:cxnSpLocks/>
          </p:cNvCxnSpPr>
          <p:nvPr/>
        </p:nvCxnSpPr>
        <p:spPr>
          <a:xfrm flipV="1">
            <a:off x="1333500" y="1462088"/>
            <a:ext cx="5385682" cy="7521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ccolade fermante 6">
            <a:extLst>
              <a:ext uri="{FF2B5EF4-FFF2-40B4-BE49-F238E27FC236}">
                <a16:creationId xmlns:a16="http://schemas.microsoft.com/office/drawing/2014/main" id="{00ADAB29-306C-A4CC-2F9C-38D42DFA6444}"/>
              </a:ext>
            </a:extLst>
          </p:cNvPr>
          <p:cNvSpPr/>
          <p:nvPr/>
        </p:nvSpPr>
        <p:spPr>
          <a:xfrm>
            <a:off x="5498919" y="2439985"/>
            <a:ext cx="990600" cy="3095625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2FE039-27E7-56BB-A2A9-DA390373D986}"/>
              </a:ext>
            </a:extLst>
          </p:cNvPr>
          <p:cNvSpPr/>
          <p:nvPr/>
        </p:nvSpPr>
        <p:spPr>
          <a:xfrm>
            <a:off x="6936564" y="919316"/>
            <a:ext cx="44172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nom du sketch</a:t>
            </a:r>
            <a:endParaRPr lang="fr-FR" sz="5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C2F1BE4-6B42-8D94-D338-B92952FB5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6779" y="2787046"/>
            <a:ext cx="1838582" cy="15337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858E69C-3F4B-81AE-3061-178CA63DB39A}"/>
              </a:ext>
            </a:extLst>
          </p:cNvPr>
          <p:cNvSpPr/>
          <p:nvPr/>
        </p:nvSpPr>
        <p:spPr>
          <a:xfrm>
            <a:off x="6719182" y="3603076"/>
            <a:ext cx="468224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Code (en 3 parties)</a:t>
            </a:r>
          </a:p>
        </p:txBody>
      </p:sp>
      <p:sp>
        <p:nvSpPr>
          <p:cNvPr id="12" name="Titre 1">
            <a:extLst>
              <a:ext uri="{FF2B5EF4-FFF2-40B4-BE49-F238E27FC236}">
                <a16:creationId xmlns:a16="http://schemas.microsoft.com/office/drawing/2014/main" id="{8DF6A77C-C7D2-F4C9-AA40-9199153E1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067" y="-25690"/>
            <a:ext cx="9329058" cy="1325563"/>
          </a:xfrm>
        </p:spPr>
        <p:txBody>
          <a:bodyPr rtlCol="0"/>
          <a:lstStyle/>
          <a:p>
            <a:pPr rtl="0"/>
            <a:r>
              <a:rPr lang="fr-CA" dirty="0"/>
              <a:t>L’espace de codage</a:t>
            </a:r>
          </a:p>
        </p:txBody>
      </p:sp>
    </p:spTree>
    <p:extLst>
      <p:ext uri="{BB962C8B-B14F-4D97-AF65-F5344CB8AC3E}">
        <p14:creationId xmlns:p14="http://schemas.microsoft.com/office/powerpoint/2010/main" val="2661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991D9-364F-1761-9788-34FD78ABE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48101A36-195A-CAA4-5B0C-B1F46AF86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/>
          <a:lstStyle/>
          <a:p>
            <a:pPr rtl="0"/>
            <a:r>
              <a:rPr lang="fr-CA" dirty="0"/>
              <a:t>La barre d’état</a:t>
            </a:r>
          </a:p>
        </p:txBody>
      </p:sp>
      <p:sp>
        <p:nvSpPr>
          <p:cNvPr id="34" name="Espace réservé au numéro de diapositive 33">
            <a:extLst>
              <a:ext uri="{FF2B5EF4-FFF2-40B4-BE49-F238E27FC236}">
                <a16:creationId xmlns:a16="http://schemas.microsoft.com/office/drawing/2014/main" id="{6C41E164-C808-068B-00B8-926CF58C5AB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14</a:t>
            </a:fld>
            <a:endParaRPr lang="fr-CA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ABF3DEB-B086-96E3-329D-88BE5006A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518" y="2647841"/>
            <a:ext cx="11564964" cy="156231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F4B4F65-7EDD-C251-33F1-70D235FB3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4328" y="1997759"/>
            <a:ext cx="2276793" cy="266737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749AE3CE-7E48-8A03-B9BC-BC7CE9A67C25}"/>
              </a:ext>
            </a:extLst>
          </p:cNvPr>
          <p:cNvCxnSpPr/>
          <p:nvPr/>
        </p:nvCxnSpPr>
        <p:spPr>
          <a:xfrm flipH="1" flipV="1">
            <a:off x="10515600" y="2419350"/>
            <a:ext cx="485775" cy="4667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A55AF16-C233-D725-2CE0-DF9F2A761DF4}"/>
              </a:ext>
            </a:extLst>
          </p:cNvPr>
          <p:cNvSpPr/>
          <p:nvPr/>
        </p:nvSpPr>
        <p:spPr>
          <a:xfrm>
            <a:off x="7969318" y="960184"/>
            <a:ext cx="35418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progression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045F0C7-0237-E9F2-3FD1-559193608683}"/>
              </a:ext>
            </a:extLst>
          </p:cNvPr>
          <p:cNvSpPr/>
          <p:nvPr/>
        </p:nvSpPr>
        <p:spPr>
          <a:xfrm>
            <a:off x="313518" y="4954759"/>
            <a:ext cx="5879031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Indiquer si compilation\téléversement est réussite.  Indique s’il y a des erreurs avec indice et endroit.</a:t>
            </a:r>
            <a:endParaRPr lang="fr-FR" sz="54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3610269D-BA9A-A317-2CE2-E0CE9202B458}"/>
              </a:ext>
            </a:extLst>
          </p:cNvPr>
          <p:cNvCxnSpPr>
            <a:cxnSpLocks/>
          </p:cNvCxnSpPr>
          <p:nvPr/>
        </p:nvCxnSpPr>
        <p:spPr>
          <a:xfrm>
            <a:off x="2514600" y="3662362"/>
            <a:ext cx="0" cy="129239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4847BAF1-0385-4E70-CF2B-1D6CFC9C39C8}"/>
              </a:ext>
            </a:extLst>
          </p:cNvPr>
          <p:cNvCxnSpPr>
            <a:cxnSpLocks/>
          </p:cNvCxnSpPr>
          <p:nvPr/>
        </p:nvCxnSpPr>
        <p:spPr>
          <a:xfrm>
            <a:off x="10273619" y="4308560"/>
            <a:ext cx="0" cy="10611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51999333-35AF-A832-CD03-683A54CF7576}"/>
              </a:ext>
            </a:extLst>
          </p:cNvPr>
          <p:cNvSpPr/>
          <p:nvPr/>
        </p:nvSpPr>
        <p:spPr>
          <a:xfrm>
            <a:off x="7530383" y="5369664"/>
            <a:ext cx="410503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L’appareil et port</a:t>
            </a:r>
            <a:endParaRPr lang="fr-FR" sz="44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786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429000"/>
            <a:ext cx="10515600" cy="3080657"/>
          </a:xfrm>
        </p:spPr>
        <p:txBody>
          <a:bodyPr rtlCol="0">
            <a:normAutofit fontScale="90000"/>
          </a:bodyPr>
          <a:lstStyle/>
          <a:p>
            <a:pPr rtl="0"/>
            <a:r>
              <a:rPr lang="fr-CA" dirty="0"/>
              <a:t>-Télécharger Arduino IDE</a:t>
            </a:r>
            <a:br>
              <a:rPr lang="fr-CA" dirty="0"/>
            </a:br>
            <a:r>
              <a:rPr lang="fr-CA" dirty="0"/>
              <a:t>-Aller à Aide/référence</a:t>
            </a:r>
            <a:br>
              <a:rPr lang="fr-CA" dirty="0"/>
            </a:br>
            <a:r>
              <a:rPr lang="fr-CA" dirty="0"/>
              <a:t>-Ouvrir un code déjà créer et explorer…  </a:t>
            </a:r>
          </a:p>
        </p:txBody>
      </p:sp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DDF435-3D68-7E73-7E7D-F40D4FB5D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D7663E3-239F-603D-849A-37DEA28E34F2}"/>
              </a:ext>
            </a:extLst>
          </p:cNvPr>
          <p:cNvSpPr txBox="1"/>
          <p:nvPr/>
        </p:nvSpPr>
        <p:spPr>
          <a:xfrm>
            <a:off x="8629650" y="819150"/>
            <a:ext cx="27241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chemeClr val="bg1"/>
                </a:solidFill>
              </a:rPr>
              <a:t>Ceci utilise le serial monitor.</a:t>
            </a:r>
          </a:p>
          <a:p>
            <a:endParaRPr lang="fr-CA" dirty="0">
              <a:solidFill>
                <a:schemeClr val="bg1"/>
              </a:solidFill>
            </a:endParaRPr>
          </a:p>
          <a:p>
            <a:r>
              <a:rPr lang="fr-CA" dirty="0">
                <a:solidFill>
                  <a:schemeClr val="bg1"/>
                </a:solidFill>
              </a:rPr>
              <a:t>Comment est-ce que ce code est différent que PYTHON?</a:t>
            </a:r>
          </a:p>
          <a:p>
            <a:endParaRPr lang="fr-CA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666B0AA-394B-6D2D-26D7-AEEAA2C2B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08" y="416522"/>
            <a:ext cx="7230484" cy="602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55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954" y="262255"/>
            <a:ext cx="6513195" cy="1325563"/>
          </a:xfrm>
        </p:spPr>
        <p:txBody>
          <a:bodyPr rtlCol="0"/>
          <a:lstStyle/>
          <a:p>
            <a:pPr rtl="0"/>
            <a:r>
              <a:rPr lang="fr-CA" dirty="0"/>
              <a:t>Langages d’ordinateurs</a:t>
            </a:r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E97A1D68-0269-4F8D-8A4E-B8D9753C7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2</a:t>
            </a:fld>
            <a:endParaRPr lang="fr-C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33C844-5DC7-1567-55C4-71AEE3665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180" y="1985844"/>
            <a:ext cx="9602540" cy="3972479"/>
          </a:xfrm>
          <a:prstGeom prst="rect">
            <a:avLst/>
          </a:prstGeom>
        </p:spPr>
      </p:pic>
      <p:sp>
        <p:nvSpPr>
          <p:cNvPr id="9" name="Bulle narrative : rectangle à coins arrondis 8">
            <a:extLst>
              <a:ext uri="{FF2B5EF4-FFF2-40B4-BE49-F238E27FC236}">
                <a16:creationId xmlns:a16="http://schemas.microsoft.com/office/drawing/2014/main" id="{DE800151-9A41-4844-B128-31F27F660DBE}"/>
              </a:ext>
            </a:extLst>
          </p:cNvPr>
          <p:cNvSpPr/>
          <p:nvPr/>
        </p:nvSpPr>
        <p:spPr>
          <a:xfrm>
            <a:off x="9621255" y="2143284"/>
            <a:ext cx="2132930" cy="1219200"/>
          </a:xfrm>
          <a:prstGeom prst="wedgeRoundRectCallout">
            <a:avLst>
              <a:gd name="adj1" fmla="val 321"/>
              <a:gd name="adj2" fmla="val 82812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Facile pour nous</a:t>
            </a:r>
            <a:br>
              <a:rPr lang="fr-CA" dirty="0"/>
            </a:br>
            <a:r>
              <a:rPr lang="fr-CA" dirty="0"/>
              <a:t>Difficile pour l’ordi</a:t>
            </a:r>
          </a:p>
        </p:txBody>
      </p:sp>
      <p:sp>
        <p:nvSpPr>
          <p:cNvPr id="12" name="Bulle narrative : rectangle à coins arrondis 11">
            <a:extLst>
              <a:ext uri="{FF2B5EF4-FFF2-40B4-BE49-F238E27FC236}">
                <a16:creationId xmlns:a16="http://schemas.microsoft.com/office/drawing/2014/main" id="{2F276699-0E96-895D-91DE-7944F63EA6E7}"/>
              </a:ext>
            </a:extLst>
          </p:cNvPr>
          <p:cNvSpPr/>
          <p:nvPr/>
        </p:nvSpPr>
        <p:spPr>
          <a:xfrm>
            <a:off x="134355" y="2143284"/>
            <a:ext cx="2132930" cy="1219200"/>
          </a:xfrm>
          <a:prstGeom prst="wedgeRoundRectCallout">
            <a:avLst>
              <a:gd name="adj1" fmla="val 36940"/>
              <a:gd name="adj2" fmla="val 80468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Facile pour l’ordi</a:t>
            </a:r>
            <a:br>
              <a:rPr lang="fr-CA" dirty="0"/>
            </a:br>
            <a:r>
              <a:rPr lang="fr-CA" dirty="0"/>
              <a:t>Difficile pour nous</a:t>
            </a:r>
          </a:p>
        </p:txBody>
      </p:sp>
    </p:spTree>
    <p:extLst>
      <p:ext uri="{BB962C8B-B14F-4D97-AF65-F5344CB8AC3E}">
        <p14:creationId xmlns:p14="http://schemas.microsoft.com/office/powerpoint/2010/main" val="398087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BBBC-4BCC-4EE6-5A36-B2C53291C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F2852C92-F3C9-A5B4-7522-BF76989FD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955" y="262255"/>
            <a:ext cx="6675120" cy="1325563"/>
          </a:xfrm>
        </p:spPr>
        <p:txBody>
          <a:bodyPr rtlCol="0"/>
          <a:lstStyle/>
          <a:p>
            <a:pPr rtl="0"/>
            <a:r>
              <a:rPr lang="fr-CA" dirty="0"/>
              <a:t>Bas Niveau – Machine </a:t>
            </a:r>
            <a:r>
              <a:rPr lang="fr-CA" dirty="0" err="1"/>
              <a:t>language</a:t>
            </a:r>
            <a:endParaRPr lang="fr-CA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BBF56EE-C28C-7B1D-BBE9-AEC8E161C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955" y="1866900"/>
            <a:ext cx="6347761" cy="459104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rtl="0"/>
            <a:r>
              <a:rPr lang="fr-CA" sz="2400" dirty="0"/>
              <a:t>- Utilise des signaux électroniques digitales en forme de voltage.  L’ordinateur va reconnaître la présence ou l’absence de voltage.</a:t>
            </a:r>
          </a:p>
          <a:p>
            <a:pPr rtl="0"/>
            <a:endParaRPr lang="fr-CA" sz="2400" dirty="0"/>
          </a:p>
          <a:p>
            <a:pPr rtl="0"/>
            <a:r>
              <a:rPr lang="fr-CA" sz="2400" dirty="0"/>
              <a:t>- 2 types de logiques: Positif, Négatif</a:t>
            </a:r>
            <a:br>
              <a:rPr lang="fr-CA" sz="2400" dirty="0"/>
            </a:br>
            <a:r>
              <a:rPr lang="fr-CA" sz="2400" dirty="0"/>
              <a:t>Positif: présence V = 1 et absence V = 0</a:t>
            </a:r>
            <a:br>
              <a:rPr lang="fr-CA" sz="2400" dirty="0"/>
            </a:br>
            <a:r>
              <a:rPr lang="fr-CA" sz="2400" dirty="0"/>
              <a:t>Négatif: présence V = 0 et présence V = 1</a:t>
            </a:r>
            <a:br>
              <a:rPr lang="fr-CA" sz="2400" dirty="0"/>
            </a:br>
            <a:endParaRPr lang="fr-CA" sz="2400" dirty="0"/>
          </a:p>
          <a:p>
            <a:pPr rtl="0"/>
            <a:r>
              <a:rPr lang="fr-CA" sz="2400" dirty="0"/>
              <a:t>- L’ordinateur utilise le langage binaire.</a:t>
            </a:r>
            <a:br>
              <a:rPr lang="fr-CA" sz="2400" dirty="0"/>
            </a:br>
            <a:endParaRPr lang="fr-CA" sz="2400" dirty="0"/>
          </a:p>
          <a:p>
            <a:pPr rtl="0"/>
            <a:r>
              <a:rPr lang="fr-CA" sz="2400" dirty="0"/>
              <a:t>- L’ordinateur n’a pas besoin de conversion pour comprendre ce langage. </a:t>
            </a:r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5E6814D7-33A0-15C8-3A4F-DE5F46973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49601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7B43A-A19D-C2F8-980A-6C1AC5CF4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0C5ABD5B-CF9D-2443-78A5-DAA345170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955" y="262255"/>
            <a:ext cx="6675120" cy="1325563"/>
          </a:xfrm>
        </p:spPr>
        <p:txBody>
          <a:bodyPr rtlCol="0"/>
          <a:lstStyle/>
          <a:p>
            <a:pPr rtl="0"/>
            <a:r>
              <a:rPr lang="fr-CA" dirty="0"/>
              <a:t>Moyen Niveau – </a:t>
            </a:r>
            <a:r>
              <a:rPr lang="fr-CA" dirty="0" err="1"/>
              <a:t>Assembly</a:t>
            </a:r>
            <a:r>
              <a:rPr lang="fr-CA" dirty="0"/>
              <a:t> </a:t>
            </a:r>
            <a:r>
              <a:rPr lang="fr-CA" dirty="0" err="1"/>
              <a:t>language</a:t>
            </a:r>
            <a:endParaRPr lang="fr-CA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AEE269-35BC-F89C-C264-D9F87A52E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955" y="1866900"/>
            <a:ext cx="6347761" cy="459104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rtl="0"/>
            <a:r>
              <a:rPr lang="fr-CA" sz="2400" dirty="0"/>
              <a:t>- Premier niveau d’avancement dans le langage de programmation avec des fonctions comprenable par les humains, tels: </a:t>
            </a:r>
            <a:r>
              <a:rPr lang="fr-CA" sz="2400" dirty="0" err="1"/>
              <a:t>mov</a:t>
            </a:r>
            <a:r>
              <a:rPr lang="fr-CA" sz="2400" dirty="0"/>
              <a:t>, </a:t>
            </a:r>
            <a:r>
              <a:rPr lang="fr-CA" sz="2400" dirty="0" err="1"/>
              <a:t>add,sub</a:t>
            </a:r>
            <a:r>
              <a:rPr lang="fr-CA" sz="2400" dirty="0"/>
              <a:t>.</a:t>
            </a:r>
          </a:p>
          <a:p>
            <a:pPr rtl="0"/>
            <a:endParaRPr lang="fr-CA" sz="2400" dirty="0"/>
          </a:p>
          <a:p>
            <a:pPr rtl="0"/>
            <a:r>
              <a:rPr lang="fr-CA" sz="2400" dirty="0"/>
              <a:t>- n’utilise plus des 0 et des 1</a:t>
            </a:r>
            <a:br>
              <a:rPr lang="fr-CA" sz="2400" dirty="0"/>
            </a:br>
            <a:endParaRPr lang="fr-CA" sz="2400" dirty="0"/>
          </a:p>
          <a:p>
            <a:pPr rtl="0"/>
            <a:r>
              <a:rPr lang="fr-CA" sz="2400" dirty="0"/>
              <a:t>- Si on veut ajouter A et B ensemble ce serait : ADD B au lieu de 10001111.</a:t>
            </a:r>
            <a:br>
              <a:rPr lang="fr-CA" sz="2400" dirty="0"/>
            </a:br>
            <a:endParaRPr lang="fr-CA" sz="2400" dirty="0"/>
          </a:p>
          <a:p>
            <a:pPr rtl="0"/>
            <a:r>
              <a:rPr lang="fr-CA" sz="2400" dirty="0"/>
              <a:t>- L’ordinateur a besoin de conversion pour comprendre ce langage. </a:t>
            </a:r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CEF8A37F-02C0-A025-A97B-3446F4D79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70523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2278A-CD7D-1FC5-4810-254A5FCD6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EF24E342-EA60-0E0C-D81C-9A17CBD0D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955" y="262255"/>
            <a:ext cx="6675120" cy="1325563"/>
          </a:xfrm>
        </p:spPr>
        <p:txBody>
          <a:bodyPr rtlCol="0"/>
          <a:lstStyle/>
          <a:p>
            <a:pPr rtl="0"/>
            <a:r>
              <a:rPr lang="fr-CA" dirty="0"/>
              <a:t>Haut Niveau – Python, C++ </a:t>
            </a:r>
            <a:r>
              <a:rPr lang="fr-CA" dirty="0" err="1"/>
              <a:t>etc</a:t>
            </a:r>
            <a:endParaRPr lang="fr-CA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1856B98-E840-0BCD-57C9-E6948C8D0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955" y="1866900"/>
            <a:ext cx="6347761" cy="45910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fr-CA" sz="2400" dirty="0"/>
              <a:t>- Dernier niveau d’avancement dans le langage de programmation qui utilise un langage élaboré en plus de symbole et mots clés.</a:t>
            </a:r>
          </a:p>
          <a:p>
            <a:pPr rtl="0"/>
            <a:endParaRPr lang="fr-CA" sz="2400" dirty="0"/>
          </a:p>
          <a:p>
            <a:pPr rtl="0"/>
            <a:r>
              <a:rPr lang="fr-CA" sz="2400" dirty="0"/>
              <a:t>- Chaque différent langage (Python, C++ </a:t>
            </a:r>
            <a:r>
              <a:rPr lang="fr-CA" sz="2400" dirty="0" err="1"/>
              <a:t>etc</a:t>
            </a:r>
            <a:r>
              <a:rPr lang="fr-CA" sz="2400" dirty="0"/>
              <a:t>) utilise différents syntaxes et particularités.  </a:t>
            </a:r>
            <a:br>
              <a:rPr lang="fr-CA" sz="2400" dirty="0"/>
            </a:br>
            <a:endParaRPr lang="fr-CA" sz="2400" dirty="0"/>
          </a:p>
          <a:p>
            <a:pPr rtl="0"/>
            <a:endParaRPr lang="fr-CA" sz="2400" dirty="0"/>
          </a:p>
          <a:p>
            <a:pPr rtl="0"/>
            <a:r>
              <a:rPr lang="fr-CA" sz="2400" dirty="0"/>
              <a:t>- L’ordinateur nécessite une conversion pour comprendre ce langage. </a:t>
            </a:r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F9A6AB8B-952B-F9AC-55E7-EFB8573A1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61230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0B098-ED89-79EF-6594-D601F729C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D0EDE6B9-0F09-191E-8E76-B1A8FEB9A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955" y="262255"/>
            <a:ext cx="5013960" cy="1325563"/>
          </a:xfrm>
        </p:spPr>
        <p:txBody>
          <a:bodyPr rtlCol="0"/>
          <a:lstStyle/>
          <a:p>
            <a:pPr rtl="0"/>
            <a:r>
              <a:rPr lang="fr-CA" dirty="0"/>
              <a:t>Le compilateur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881AAEA-8FE0-38C4-D141-4D635ADF6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629" y="2200209"/>
            <a:ext cx="5636895" cy="354336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rtl="0"/>
            <a:r>
              <a:rPr lang="fr-CA" sz="2400" dirty="0"/>
              <a:t>- Le compilateur fait une traduction du langage haut-niveau dans un langage bas-niveau pour que l’ordinateur puisse le comprendre.</a:t>
            </a:r>
            <a:br>
              <a:rPr lang="fr-CA" sz="2400" dirty="0"/>
            </a:br>
            <a:endParaRPr lang="fr-CA" sz="2400" dirty="0"/>
          </a:p>
          <a:p>
            <a:pPr rtl="0"/>
            <a:r>
              <a:rPr lang="fr-CA" sz="2400" dirty="0"/>
              <a:t>- Un compilateur va convertir tout le programme dans une session et par la suite il affichera les erreurs détectées.</a:t>
            </a:r>
            <a:br>
              <a:rPr lang="fr-CA" sz="2400" dirty="0"/>
            </a:br>
            <a:endParaRPr lang="fr-CA" sz="2400" dirty="0"/>
          </a:p>
          <a:p>
            <a:pPr rtl="0"/>
            <a:r>
              <a:rPr lang="fr-CA" sz="2400" dirty="0"/>
              <a:t>- Ce processus peut prendre du temps.</a:t>
            </a:r>
          </a:p>
          <a:p>
            <a:pPr rtl="0"/>
            <a:endParaRPr lang="fr-CA" sz="2400" dirty="0"/>
          </a:p>
          <a:p>
            <a:pPr rtl="0"/>
            <a:endParaRPr lang="fr-CA" sz="2400" dirty="0"/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C41DBEC4-0753-1B03-7D7F-10B979262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6</a:t>
            </a:fld>
            <a:endParaRPr lang="fr-CA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AAA1DC-9BB9-4126-2832-5313387A0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27" y="2292839"/>
            <a:ext cx="4572448" cy="335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943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F58E54-3A88-B20E-D83F-34B8C1B8B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1025" y="822325"/>
            <a:ext cx="7800975" cy="1325563"/>
          </a:xfrm>
        </p:spPr>
        <p:txBody>
          <a:bodyPr>
            <a:normAutofit fontScale="90000"/>
          </a:bodyPr>
          <a:lstStyle/>
          <a:p>
            <a:r>
              <a:rPr lang="fr-CA" dirty="0"/>
              <a:t>IDE: Integrated Développement Environnement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509EE3-069C-86C7-6F16-B66D789EE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6725" y="2595561"/>
            <a:ext cx="7077075" cy="3557589"/>
          </a:xfrm>
        </p:spPr>
        <p:txBody>
          <a:bodyPr>
            <a:normAutofit/>
          </a:bodyPr>
          <a:lstStyle/>
          <a:p>
            <a:r>
              <a:rPr lang="fr-CA" sz="2600" dirty="0"/>
              <a:t>- Un logiciel qui aide un programmeur à créer un projet facilement car un IDE regroupe plusieurs outils ensemble (éditeur, compilateur, debugger, outils d’automatisation)</a:t>
            </a:r>
          </a:p>
          <a:p>
            <a:endParaRPr lang="fr-CA" dirty="0"/>
          </a:p>
        </p:txBody>
      </p:sp>
      <p:sp>
        <p:nvSpPr>
          <p:cNvPr id="14" name="Espace réservé pour la diapositive 13">
            <a:extLst>
              <a:ext uri="{FF2B5EF4-FFF2-40B4-BE49-F238E27FC236}">
                <a16:creationId xmlns:a16="http://schemas.microsoft.com/office/drawing/2014/main" id="{FF0DADF7-71F8-49DA-8F56-3DE812A6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7</a:t>
            </a:fld>
            <a:endParaRPr lang="fr-CA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CAF9B4F-B738-77BB-4F7E-5DB956965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5462437"/>
            <a:ext cx="2886478" cy="10764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E4004BD-F676-231D-6E54-7FE6226DC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38082"/>
            <a:ext cx="2200582" cy="97168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F2CDFDD-AFA4-47BD-DB1E-F520C6F76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963" y="1809749"/>
            <a:ext cx="3497045" cy="102403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92D4932-20FD-D397-31D6-A46530718D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0100" y="5071865"/>
            <a:ext cx="2700791" cy="146704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9BBCBB4-8DC8-F86A-5DBC-AF4AD51346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694" y="3157372"/>
            <a:ext cx="2019582" cy="99073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6A5CEFB-A735-2E86-D0B3-10BF45E80D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" y="4374355"/>
            <a:ext cx="2724530" cy="91452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7DBEFF2-7E2A-48FC-B99B-F8D4D15753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0608" y="5235560"/>
            <a:ext cx="2911970" cy="101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750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8F226552-D211-4D34-862F-65A44D0DE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CA" dirty="0"/>
              <a:t>Arduino IDE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AE2154B-E506-9553-C4C5-69E0AB534DF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200" y="3040513"/>
            <a:ext cx="6229350" cy="2360161"/>
          </a:xfrm>
        </p:spPr>
        <p:txBody>
          <a:bodyPr>
            <a:normAutofit lnSpcReduction="10000"/>
          </a:bodyPr>
          <a:lstStyle/>
          <a:p>
            <a:r>
              <a:rPr lang="fr-CA" dirty="0"/>
              <a:t>C’est le IDE pour la programmation des </a:t>
            </a:r>
            <a:r>
              <a:rPr lang="fr-CA" dirty="0" err="1"/>
              <a:t>Arduinos</a:t>
            </a:r>
            <a:r>
              <a:rPr lang="fr-CA" dirty="0"/>
              <a:t>.</a:t>
            </a:r>
          </a:p>
          <a:p>
            <a:r>
              <a:rPr lang="fr-CA" dirty="0"/>
              <a:t>Le code Arduino est appelé des ‘SKETCHES’.</a:t>
            </a:r>
          </a:p>
          <a:p>
            <a:r>
              <a:rPr lang="fr-CA" dirty="0"/>
              <a:t>Tu dois sauvegarder (nommer) ton code AVANT de le compiler.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** Arduino est OPEN SOURCE.  Nous utilisons des </a:t>
            </a:r>
            <a:r>
              <a:rPr lang="fr-CA" dirty="0" err="1"/>
              <a:t>Elegoos</a:t>
            </a:r>
            <a:r>
              <a:rPr lang="fr-CA" dirty="0"/>
              <a:t> qui sont la même chose, mais moins chers ;) . </a:t>
            </a:r>
          </a:p>
          <a:p>
            <a:endParaRPr lang="fr-CA" dirty="0"/>
          </a:p>
        </p:txBody>
      </p:sp>
      <p:sp>
        <p:nvSpPr>
          <p:cNvPr id="34" name="Espace réservé au numéro de diapositive 33">
            <a:extLst>
              <a:ext uri="{FF2B5EF4-FFF2-40B4-BE49-F238E27FC236}">
                <a16:creationId xmlns:a16="http://schemas.microsoft.com/office/drawing/2014/main" id="{FAED4C67-6AD4-4960-9032-B8D5435CD9D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8</a:t>
            </a:fld>
            <a:endParaRPr lang="fr-CA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A4B4D7A-E3C0-972F-C4F9-59C6EFAFC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121" y="575867"/>
            <a:ext cx="3258005" cy="2838846"/>
          </a:xfrm>
          <a:prstGeom prst="rect">
            <a:avLst/>
          </a:prstGeom>
        </p:spPr>
      </p:pic>
      <p:pic>
        <p:nvPicPr>
          <p:cNvPr id="1026" name="Picture 2" descr="laptop wave">
            <a:extLst>
              <a:ext uri="{FF2B5EF4-FFF2-40B4-BE49-F238E27FC236}">
                <a16:creationId xmlns:a16="http://schemas.microsoft.com/office/drawing/2014/main" id="{A0B1F0BC-BBF9-9153-D020-CBEA0C8AC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49" y="2930525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911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FBFC7-D868-6E69-B686-7270D2C29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Espace réservé au numéro de diapositive 49">
            <a:extLst>
              <a:ext uri="{FF2B5EF4-FFF2-40B4-BE49-F238E27FC236}">
                <a16:creationId xmlns:a16="http://schemas.microsoft.com/office/drawing/2014/main" id="{5DC3F88A-1325-0905-B45B-F9FC8164DD2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9</a:t>
            </a:fld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93F1F7-F3F2-BA2E-AFF9-DD03B8657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960" y="430212"/>
            <a:ext cx="11515322" cy="610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872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62">
      <a:majorFont>
        <a:latin typeface="Skeena"/>
        <a:ea typeface=""/>
        <a:cs typeface=""/>
      </a:majorFont>
      <a:minorFont>
        <a:latin typeface="Skee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9396284_TF03460514_Win32" id="{1FCA4791-C135-4455-9665-B1CD34C84075}" vid="{4560C0E5-C2D8-406A-B18A-8FFEAA66D65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ACD96E-49A0-4DA4-A7BB-AC2D887421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4F7154-AFAC-4BE7-8A74-7F4B6FC2743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E618C13B-9D83-4AF4-B64D-33362D5133F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{F3481DCD-AFC6-477C-994E-CBC4F5F0524E}tf03460514_win32</Template>
  <TotalTime>958</TotalTime>
  <Words>499</Words>
  <Application>Microsoft Office PowerPoint</Application>
  <PresentationFormat>Grand écran</PresentationFormat>
  <Paragraphs>86</Paragraphs>
  <Slides>16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Arial</vt:lpstr>
      <vt:lpstr>Calibri</vt:lpstr>
      <vt:lpstr>Skeena</vt:lpstr>
      <vt:lpstr>Times New Roman</vt:lpstr>
      <vt:lpstr>Thème Office</vt:lpstr>
      <vt:lpstr>Environnement IDE leçon 2</vt:lpstr>
      <vt:lpstr>Langages d’ordinateurs</vt:lpstr>
      <vt:lpstr>Bas Niveau – Machine language</vt:lpstr>
      <vt:lpstr>Moyen Niveau – Assembly language</vt:lpstr>
      <vt:lpstr>Haut Niveau – Python, C++ etc</vt:lpstr>
      <vt:lpstr>Le compilateur</vt:lpstr>
      <vt:lpstr>IDE: Integrated Développement Environnement</vt:lpstr>
      <vt:lpstr>Arduino IDE</vt:lpstr>
      <vt:lpstr>Présentation PowerPoint</vt:lpstr>
      <vt:lpstr>Présentation PowerPoint</vt:lpstr>
      <vt:lpstr>La barre d’outils</vt:lpstr>
      <vt:lpstr>La barre d’outils - raccourcis</vt:lpstr>
      <vt:lpstr>L’espace de codage</vt:lpstr>
      <vt:lpstr>La barre d’état</vt:lpstr>
      <vt:lpstr>-Télécharger Arduino IDE -Aller à Aide/référence -Ouvrir un code déjà créer et explorer… 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bases des circuits leçon 1</dc:title>
  <dc:creator>Dubytz, Monique</dc:creator>
  <cp:lastModifiedBy>Dubytz, Monique</cp:lastModifiedBy>
  <cp:revision>6</cp:revision>
  <dcterms:created xsi:type="dcterms:W3CDTF">2024-03-06T01:05:03Z</dcterms:created>
  <dcterms:modified xsi:type="dcterms:W3CDTF">2024-03-12T15:30:39Z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