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Roboto Slab"/>
      <p:regular r:id="rId10"/>
      <p:bold r:id="rId11"/>
    </p:embeddedFont>
    <p:embeddedFont>
      <p:font typeface="Roboto"/>
      <p:regular r:id="rId12"/>
      <p:bold r:id="rId13"/>
      <p:italic r:id="rId14"/>
      <p:boldItalic r:id="rId15"/>
    </p:embeddedFont>
    <p:embeddedFont>
      <p:font typeface="Oswald"/>
      <p:regular r:id="rId16"/>
      <p:bold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RobotoSlab-bold.fntdata"/><Relationship Id="rId10" Type="http://schemas.openxmlformats.org/officeDocument/2006/relationships/font" Target="fonts/RobotoSlab-regular.fntdata"/><Relationship Id="rId13" Type="http://schemas.openxmlformats.org/officeDocument/2006/relationships/font" Target="fonts/Roboto-bold.fntdata"/><Relationship Id="rId12" Type="http://schemas.openxmlformats.org/officeDocument/2006/relationships/font" Target="fonts/Roboto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Roboto-boldItalic.fntdata"/><Relationship Id="rId14" Type="http://schemas.openxmlformats.org/officeDocument/2006/relationships/font" Target="fonts/Roboto-italic.fntdata"/><Relationship Id="rId17" Type="http://schemas.openxmlformats.org/officeDocument/2006/relationships/font" Target="fonts/Oswald-bold.fntdata"/><Relationship Id="rId16" Type="http://schemas.openxmlformats.org/officeDocument/2006/relationships/font" Target="fonts/Oswald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" name="Google Shape;6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" name="Google Shape;6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" name="Google Shape;7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" name="Google Shape;8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1524800" y="672606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" name="Google Shape;11;p2"/>
          <p:cNvSpPr/>
          <p:nvPr/>
        </p:nvSpPr>
        <p:spPr>
          <a:xfrm rot="10800000">
            <a:off x="6537563" y="3342925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cxnSp>
        <p:nvCxnSpPr>
          <p:cNvPr id="12" name="Google Shape;12;p2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2"/>
          <p:cNvSpPr txBox="1"/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/>
          <p:nvPr/>
        </p:nvSpPr>
        <p:spPr>
          <a:xfrm>
            <a:off x="150" y="5076825"/>
            <a:ext cx="9143700" cy="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11"/>
          <p:cNvSpPr txBox="1"/>
          <p:nvPr>
            <p:ph hasCustomPrompt="1" type="title"/>
          </p:nvPr>
        </p:nvSpPr>
        <p:spPr>
          <a:xfrm>
            <a:off x="387900" y="1152450"/>
            <a:ext cx="8368200" cy="153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1"/>
          <p:cNvSpPr txBox="1"/>
          <p:nvPr>
            <p:ph idx="1" type="body"/>
          </p:nvPr>
        </p:nvSpPr>
        <p:spPr>
          <a:xfrm>
            <a:off x="387900" y="2919450"/>
            <a:ext cx="8368200" cy="10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6" name="Google Shape;5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" name="Google Shape;18;p3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Google Shape;22;p4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" name="Google Shape;23;p4"/>
          <p:cNvSpPr txBox="1"/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Google Shape;26;p5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7" name="Google Shape;27;p5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2" type="body"/>
          </p:nvPr>
        </p:nvSpPr>
        <p:spPr>
          <a:xfrm>
            <a:off x="4756200" y="1489825"/>
            <a:ext cx="3999900" cy="30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Google Shape;35;p7"/>
          <p:cNvCxnSpPr/>
          <p:nvPr/>
        </p:nvCxnSpPr>
        <p:spPr>
          <a:xfrm>
            <a:off x="489218" y="1412277"/>
            <a:ext cx="3315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6" name="Google Shape;36;p7"/>
          <p:cNvSpPr txBox="1"/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1" name="Google Shape;41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4" name="Google Shape;44;p9"/>
          <p:cNvCxnSpPr/>
          <p:nvPr/>
        </p:nvCxnSpPr>
        <p:spPr>
          <a:xfrm>
            <a:off x="5029675" y="4495503"/>
            <a:ext cx="540900" cy="0"/>
          </a:xfrm>
          <a:prstGeom prst="straightConnector1">
            <a:avLst/>
          </a:prstGeom>
          <a:noFill/>
          <a:ln cap="flat" cmpd="sng" w="381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5" name="Google Shape;45;p9"/>
          <p:cNvSpPr txBox="1"/>
          <p:nvPr>
            <p:ph type="title"/>
          </p:nvPr>
        </p:nvSpPr>
        <p:spPr>
          <a:xfrm>
            <a:off x="265500" y="1209075"/>
            <a:ext cx="4045200" cy="1506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46" name="Google Shape;46;p9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/>
          <p:nvPr>
            <p:ph idx="1" type="body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/>
        </p:txBody>
      </p:sp>
      <p:sp>
        <p:nvSpPr>
          <p:cNvPr id="51" name="Google Shape;51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marina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b="0" i="0" sz="3000" u="none" cap="none" strike="noStrike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b="0" i="0" sz="3000" u="none" cap="none" strike="noStrike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b="0" i="0" sz="3000" u="none" cap="none" strike="noStrike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b="0" i="0" sz="3000" u="none" cap="none" strike="noStrike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b="0" i="0" sz="3000" u="none" cap="none" strike="noStrike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b="0" i="0" sz="3000" u="none" cap="none" strike="noStrike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b="0" i="0" sz="3000" u="none" cap="none" strike="noStrike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b="0" i="0" sz="3000" u="none" cap="none" strike="noStrike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b="0" i="0" sz="3000" u="none" cap="none" strike="noStrike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b="0"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b="0" i="0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b="0" i="0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/>
          <p:nvPr>
            <p:ph type="ctrTitle"/>
          </p:nvPr>
        </p:nvSpPr>
        <p:spPr>
          <a:xfrm>
            <a:off x="311708" y="2756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"/>
              <a:t>Chat  gpt</a:t>
            </a:r>
            <a:endParaRPr/>
          </a:p>
        </p:txBody>
      </p:sp>
      <p:sp>
        <p:nvSpPr>
          <p:cNvPr id="64" name="Google Shape;64;p13"/>
          <p:cNvSpPr txBox="1"/>
          <p:nvPr>
            <p:ph idx="1" type="subTitle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Group 3</a:t>
            </a:r>
            <a:endParaRPr/>
          </a:p>
        </p:txBody>
      </p:sp>
      <p:pic>
        <p:nvPicPr>
          <p:cNvPr id="65" name="Google Shape;65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81475" y="-1"/>
            <a:ext cx="1051479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3"/>
          <p:cNvSpPr txBox="1"/>
          <p:nvPr/>
        </p:nvSpPr>
        <p:spPr>
          <a:xfrm>
            <a:off x="610950" y="701925"/>
            <a:ext cx="9448800" cy="30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b="0" i="0" lang="en" sz="9600" u="none" cap="none" strike="noStrike">
                <a:solidFill>
                  <a:srgbClr val="45818E"/>
                </a:solidFill>
                <a:latin typeface="Arial"/>
                <a:ea typeface="Arial"/>
                <a:cs typeface="Arial"/>
                <a:sym typeface="Arial"/>
              </a:rPr>
              <a:t>    </a:t>
            </a:r>
            <a:r>
              <a:rPr b="0" i="1" lang="en" sz="9600" u="none" cap="none" strike="noStrike">
                <a:solidFill>
                  <a:srgbClr val="FF0000"/>
                </a:solidFill>
                <a:latin typeface="Oswald"/>
                <a:ea typeface="Oswald"/>
                <a:cs typeface="Oswald"/>
                <a:sym typeface="Oswald"/>
              </a:rPr>
              <a:t>Chat GPT </a:t>
            </a:r>
            <a:endParaRPr b="0" i="1" sz="9600" u="none" cap="none" strike="noStrike">
              <a:solidFill>
                <a:srgbClr val="FF0000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b="0" i="1" lang="en" sz="9600" u="none" cap="none" strike="noStrike">
                <a:solidFill>
                  <a:srgbClr val="FF0000"/>
                </a:solidFill>
                <a:latin typeface="Oswald"/>
                <a:ea typeface="Oswald"/>
                <a:cs typeface="Oswald"/>
                <a:sym typeface="Oswald"/>
              </a:rPr>
              <a:t> Coding project</a:t>
            </a:r>
            <a:endParaRPr b="0" i="1" sz="9600" u="none" cap="none" strike="noStrike">
              <a:solidFill>
                <a:srgbClr val="FF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87878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/>
              <a:t>First step</a:t>
            </a:r>
            <a:endParaRPr/>
          </a:p>
        </p:txBody>
      </p:sp>
      <p:sp>
        <p:nvSpPr>
          <p:cNvPr id="72" name="Google Shape;72;p14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/>
              <a:t>In this project we used chat for coding, gave him broken code and he had to fix it.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800"/>
              <a:buNone/>
            </a:pPr>
            <a:r>
              <a:rPr lang="en"/>
              <a:t>First of all we gave him an explanation:</a:t>
            </a:r>
            <a:endParaRPr/>
          </a:p>
        </p:txBody>
      </p:sp>
      <p:pic>
        <p:nvPicPr>
          <p:cNvPr id="73" name="Google Shape;73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3375" y="2770150"/>
            <a:ext cx="8477250" cy="19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87878"/>
        </a:soli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/>
              <a:t>Second step</a:t>
            </a:r>
            <a:endParaRPr/>
          </a:p>
        </p:txBody>
      </p:sp>
      <p:sp>
        <p:nvSpPr>
          <p:cNvPr id="79" name="Google Shape;79;p15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rPr lang="en"/>
              <a:t>We took a roulette code as a base for an experiment and broke it a little bit.After sending code to chat gpt,he sent us this response: </a:t>
            </a:r>
            <a:endParaRPr/>
          </a:p>
        </p:txBody>
      </p:sp>
      <p:pic>
        <p:nvPicPr>
          <p:cNvPr id="80" name="Google Shape;80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7900" y="2228850"/>
            <a:ext cx="8172450" cy="291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87878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/>
          <p:nvPr>
            <p:ph type="title"/>
          </p:nvPr>
        </p:nvSpPr>
        <p:spPr>
          <a:xfrm>
            <a:off x="-1928100" y="52605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t/>
            </a:r>
            <a:endParaRPr/>
          </a:p>
        </p:txBody>
      </p:sp>
      <p:sp>
        <p:nvSpPr>
          <p:cNvPr id="86" name="Google Shape;86;p16"/>
          <p:cNvSpPr txBox="1"/>
          <p:nvPr>
            <p:ph idx="1" type="body"/>
          </p:nvPr>
        </p:nvSpPr>
        <p:spPr>
          <a:xfrm>
            <a:off x="142075" y="1004425"/>
            <a:ext cx="3921600" cy="425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rPr lang="en" sz="3000"/>
              <a:t>The gpt chat did an excellent job. He gave us an explanation of our errors and a fully working code.</a:t>
            </a:r>
            <a:endParaRPr sz="3000"/>
          </a:p>
        </p:txBody>
      </p:sp>
      <p:pic>
        <p:nvPicPr>
          <p:cNvPr id="87" name="Google Shape;87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63675" y="625175"/>
            <a:ext cx="4987250" cy="365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